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notesSlides/notesSlide14.xml" ContentType="application/vnd.openxmlformats-officedocument.presentationml.notesSlide+xml"/>
  <Override PartName="/docProps/custom.xml" ContentType="application/vnd.openxmlformats-officedocument.custom-properties+xml"/>
  <Override PartName="/ppt/notesSlides/notesSlide9.xml" ContentType="application/vnd.openxmlformats-officedocument.presentationml.notesSlide+xml"/>
  <Override PartName="/ppt/notesSlides/notesSlide12.xml" ContentType="application/vnd.openxmlformats-officedocument.presentationml.notesSlide+xml"/>
  <Default Extension="xlsx" ContentType="application/vnd.openxmlformats-officedocument.spreadsheetml.sheet"/>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docProps/core.xml" ContentType="application/vnd.openxmlformats-package.core-properties+xml"/>
  <Override PartName="/customXml/itemProps2.xml" ContentType="application/vnd.openxmlformats-officedocument.customXml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charts/style1.xml" ContentType="application/vnd.ms-office.chartstyl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Default Extension="emf" ContentType="image/x-emf"/>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notesSlides/notesSlide13.xml" ContentType="application/vnd.openxmlformats-officedocument.presentationml.notesSlide+xml"/>
  <Override PartName="/ppt/charts/colors1.xml" ContentType="application/vnd.ms-office.chartcolorstyl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817" r:id="rId4"/>
  </p:sldMasterIdLst>
  <p:notesMasterIdLst>
    <p:notesMasterId r:id="rId28"/>
  </p:notesMasterIdLst>
  <p:handoutMasterIdLst>
    <p:handoutMasterId r:id="rId29"/>
  </p:handoutMasterIdLst>
  <p:sldIdLst>
    <p:sldId id="256" r:id="rId5"/>
    <p:sldId id="271" r:id="rId6"/>
    <p:sldId id="272" r:id="rId7"/>
    <p:sldId id="288" r:id="rId8"/>
    <p:sldId id="289" r:id="rId9"/>
    <p:sldId id="257" r:id="rId10"/>
    <p:sldId id="273" r:id="rId11"/>
    <p:sldId id="274" r:id="rId12"/>
    <p:sldId id="261" r:id="rId13"/>
    <p:sldId id="278" r:id="rId14"/>
    <p:sldId id="276" r:id="rId15"/>
    <p:sldId id="277" r:id="rId16"/>
    <p:sldId id="275" r:id="rId17"/>
    <p:sldId id="280" r:id="rId18"/>
    <p:sldId id="279" r:id="rId19"/>
    <p:sldId id="281" r:id="rId20"/>
    <p:sldId id="282" r:id="rId21"/>
    <p:sldId id="290" r:id="rId22"/>
    <p:sldId id="283" r:id="rId23"/>
    <p:sldId id="285" r:id="rId24"/>
    <p:sldId id="286" r:id="rId25"/>
    <p:sldId id="287" r:id="rId26"/>
    <p:sldId id="268" r:id="rId27"/>
  </p:sldIdLst>
  <p:sldSz cx="12192000" cy="6858000"/>
  <p:notesSz cx="7053263" cy="93091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6D0000"/>
    <a:srgbClr val="3E3E3E"/>
  </p:clrMru>
  <p:extLst>
    <p:ext uri="{E76CE94A-603C-4142-B9EB-6D1370010A27}">
      <p14:discardImageEditData xmlns:p14="http://schemas.microsoft.com/office/powerpoint/2010/main" xmlns="" val="0"/>
    </p:ext>
    <p:ext uri="{D31A062A-798A-4329-ABDD-BBA856620510}">
      <p14:defaultImageDpi xmlns:p14="http://schemas.microsoft.com/office/powerpoint/2010/main" xmlns="" val="96"/>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69C7853C-536D-4A76-A0AE-DD22124D55A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15" autoAdjust="0"/>
    <p:restoredTop sz="84328" autoAdjust="0"/>
  </p:normalViewPr>
  <p:slideViewPr>
    <p:cSldViewPr snapToGrid="0">
      <p:cViewPr>
        <p:scale>
          <a:sx n="81" d="100"/>
          <a:sy n="81" d="100"/>
        </p:scale>
        <p:origin x="-1650" y="-858"/>
      </p:cViewPr>
      <p:guideLst>
        <p:guide orient="horz" pos="2160"/>
        <p:guide pos="3840"/>
      </p:guideLst>
    </p:cSldViewPr>
  </p:slideViewPr>
  <p:notesTextViewPr>
    <p:cViewPr>
      <p:scale>
        <a:sx n="1" d="1"/>
        <a:sy n="1" d="1"/>
      </p:scale>
      <p:origin x="0" y="0"/>
    </p:cViewPr>
  </p:notesTextViewPr>
  <p:notesViewPr>
    <p:cSldViewPr snapToGrid="0">
      <p:cViewPr varScale="1">
        <p:scale>
          <a:sx n="60" d="100"/>
          <a:sy n="60" d="100"/>
        </p:scale>
        <p:origin x="2424" y="48"/>
      </p:cViewPr>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microsoft.com/office/2011/relationships/chartStyle" Target="style1.xml"/><Relationship Id="rId2" Type="http://schemas.microsoft.com/office/2011/relationships/chartColorStyle" Target="colors1.xml"/><Relationship Id="rId1" Type="http://schemas.openxmlformats.org/officeDocument/2006/relationships/package" Target="../embeddings/Microsoft_Office_Excel_Worksheet1.xlsx"/></Relationships>
</file>

<file path=ppt/charts/chart1.xml><?xml version="1.0" encoding="utf-8"?>
<c:chartSpace xmlns:c="http://schemas.openxmlformats.org/drawingml/2006/chart" xmlns:a="http://schemas.openxmlformats.org/drawingml/2006/main" xmlns:r="http://schemas.openxmlformats.org/officeDocument/2006/relationships">
  <c:lang val="en-US"/>
  <c:chart>
    <c:title>
      <c:tx>
        <c:rich>
          <a:bodyPr rot="0" spcFirstLastPara="1" vertOverflow="ellipsis" vert="horz" wrap="square" anchor="ctr" anchorCtr="1"/>
          <a:lstStyle/>
          <a:p>
            <a:pPr>
              <a:defRPr sz="2128" b="1" i="0" u="none" strike="noStrike" kern="1200" baseline="0">
                <a:solidFill>
                  <a:schemeClr val="tx2"/>
                </a:solidFill>
                <a:latin typeface="+mn-lt"/>
                <a:ea typeface="+mn-ea"/>
                <a:cs typeface="+mn-cs"/>
              </a:defRPr>
            </a:pPr>
            <a:r>
              <a:rPr lang="mk-MK" dirty="0"/>
              <a:t>Преглед на издадени наоди и мислења во период </a:t>
            </a:r>
            <a:endParaRPr lang="mk-MK" dirty="0" smtClean="0"/>
          </a:p>
          <a:p>
            <a:pPr>
              <a:defRPr sz="2128" b="1" i="0" u="none" strike="noStrike" kern="1200" baseline="0">
                <a:solidFill>
                  <a:schemeClr val="tx2"/>
                </a:solidFill>
                <a:latin typeface="+mn-lt"/>
                <a:ea typeface="+mn-ea"/>
                <a:cs typeface="+mn-cs"/>
              </a:defRPr>
            </a:pPr>
            <a:r>
              <a:rPr lang="mk-MK" dirty="0" smtClean="0"/>
              <a:t>од </a:t>
            </a:r>
            <a:r>
              <a:rPr lang="mk-MK" dirty="0"/>
              <a:t>2014-2018 година</a:t>
            </a:r>
            <a:endParaRPr lang="en-US" dirty="0"/>
          </a:p>
        </c:rich>
      </c:tx>
      <c:layout>
        <c:manualLayout>
          <c:xMode val="edge"/>
          <c:yMode val="edge"/>
          <c:x val="0.14642344706911645"/>
          <c:y val="2.7777777777777814E-2"/>
        </c:manualLayout>
      </c:layout>
      <c:spPr>
        <a:noFill/>
        <a:ln>
          <a:noFill/>
        </a:ln>
        <a:effectLst/>
      </c:spPr>
    </c:title>
    <c:view3D>
      <c:depthPercent val="100"/>
      <c:rAngAx val="1"/>
    </c:view3D>
    <c:floor>
      <c:spPr>
        <a:noFill/>
        <a:ln>
          <a:noFill/>
        </a:ln>
        <a:effectLst/>
        <a:sp3d/>
      </c:spPr>
    </c:floor>
    <c:sideWall>
      <c:spPr>
        <a:noFill/>
        <a:ln>
          <a:noFill/>
        </a:ln>
        <a:effectLst/>
        <a:sp3d/>
      </c:spPr>
    </c:sideWall>
    <c:backWall>
      <c:spPr>
        <a:noFill/>
        <a:ln>
          <a:noFill/>
        </a:ln>
        <a:effectLst/>
        <a:sp3d/>
      </c:spPr>
    </c:backWall>
    <c:plotArea>
      <c:layout/>
      <c:bar3DChart>
        <c:barDir val="col"/>
        <c:grouping val="clustered"/>
        <c:ser>
          <c:idx val="0"/>
          <c:order val="0"/>
          <c:tx>
            <c:strRef>
              <c:f>Sheet1!$M$25</c:f>
              <c:strCache>
                <c:ptCount val="1"/>
                <c:pt idx="0">
                  <c:v>Лица со интелектуална попреченост</c:v>
                </c:pt>
              </c:strCache>
            </c:strRef>
          </c:tx>
          <c:spPr>
            <a:gradFill rotWithShape="1">
              <a:gsLst>
                <a:gs pos="0">
                  <a:schemeClr val="accent1">
                    <a:tint val="94000"/>
                    <a:satMod val="103000"/>
                    <a:lumMod val="102000"/>
                  </a:schemeClr>
                </a:gs>
                <a:gs pos="50000">
                  <a:schemeClr val="accent1">
                    <a:shade val="100000"/>
                    <a:satMod val="110000"/>
                    <a:lumMod val="100000"/>
                  </a:schemeClr>
                </a:gs>
                <a:gs pos="100000">
                  <a:schemeClr val="accent1">
                    <a:shade val="78000"/>
                    <a:satMod val="120000"/>
                    <a:lumMod val="99000"/>
                  </a:schemeClr>
                </a:gs>
              </a:gsLst>
              <a:lin ang="5400000" scaled="0"/>
            </a:gradFill>
            <a:ln>
              <a:noFill/>
            </a:ln>
            <a:effectLst/>
            <a:sp3d/>
          </c:spPr>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2"/>
                    </a:solidFill>
                    <a:latin typeface="Calibri" panose="020F0502020204030204" pitchFamily="34" charset="0"/>
                    <a:ea typeface="+mn-ea"/>
                    <a:cs typeface="+mn-cs"/>
                  </a:defRPr>
                </a:pPr>
                <a:endParaRPr lang="en-US"/>
              </a:p>
            </c:txPr>
            <c:showVal val="1"/>
            <c:extLst xmlns:c16r2="http://schemas.microsoft.com/office/drawing/2015/06/chart">
              <c:ext xmlns:c15="http://schemas.microsoft.com/office/drawing/2012/chart" uri="{CE6537A1-D6FC-4f65-9D91-7224C49458BB}">
                <c15:layout/>
                <c15:showLeaderLines val="1"/>
                <c15:leaderLines>
                  <c:spPr>
                    <a:ln w="9525">
                      <a:solidFill>
                        <a:schemeClr val="tx2">
                          <a:lumMod val="35000"/>
                          <a:lumOff val="65000"/>
                        </a:schemeClr>
                      </a:solidFill>
                    </a:ln>
                    <a:effectLst/>
                  </c:spPr>
                </c15:leaderLines>
              </c:ext>
            </c:extLst>
          </c:dLbls>
          <c:cat>
            <c:strRef>
              <c:f>Sheet1!$N$24:$R$24</c:f>
              <c:strCache>
                <c:ptCount val="5"/>
                <c:pt idx="0">
                  <c:v>2014-Вк.1021</c:v>
                </c:pt>
                <c:pt idx="1">
                  <c:v>2015-Вк.660</c:v>
                </c:pt>
                <c:pt idx="2">
                  <c:v>2016-Вк.662</c:v>
                </c:pt>
                <c:pt idx="3">
                  <c:v>2017-Вк.683</c:v>
                </c:pt>
                <c:pt idx="4">
                  <c:v>2018-Вк.727</c:v>
                </c:pt>
              </c:strCache>
            </c:strRef>
          </c:cat>
          <c:val>
            <c:numRef>
              <c:f>Sheet1!$N$25:$R$25</c:f>
              <c:numCache>
                <c:formatCode>General</c:formatCode>
                <c:ptCount val="5"/>
                <c:pt idx="0">
                  <c:v>415</c:v>
                </c:pt>
                <c:pt idx="1">
                  <c:v>279</c:v>
                </c:pt>
                <c:pt idx="2">
                  <c:v>307</c:v>
                </c:pt>
                <c:pt idx="3">
                  <c:v>319</c:v>
                </c:pt>
                <c:pt idx="4">
                  <c:v>334</c:v>
                </c:pt>
              </c:numCache>
            </c:numRef>
          </c:val>
          <c:extLst xmlns:c16r2="http://schemas.microsoft.com/office/drawing/2015/06/chart">
            <c:ext xmlns:c16="http://schemas.microsoft.com/office/drawing/2014/chart" uri="{C3380CC4-5D6E-409C-BE32-E72D297353CC}">
              <c16:uniqueId val="{00000000-BB0D-475A-AD44-E120A49C54DD}"/>
            </c:ext>
          </c:extLst>
        </c:ser>
        <c:ser>
          <c:idx val="1"/>
          <c:order val="1"/>
          <c:tx>
            <c:strRef>
              <c:f>Sheet1!$M$26</c:f>
              <c:strCache>
                <c:ptCount val="1"/>
                <c:pt idx="0">
                  <c:v>Останати</c:v>
                </c:pt>
              </c:strCache>
            </c:strRef>
          </c:tx>
          <c:spPr>
            <a:gradFill rotWithShape="1">
              <a:gsLst>
                <a:gs pos="0">
                  <a:schemeClr val="accent2">
                    <a:tint val="94000"/>
                    <a:satMod val="103000"/>
                    <a:lumMod val="102000"/>
                  </a:schemeClr>
                </a:gs>
                <a:gs pos="50000">
                  <a:schemeClr val="accent2">
                    <a:shade val="100000"/>
                    <a:satMod val="110000"/>
                    <a:lumMod val="100000"/>
                  </a:schemeClr>
                </a:gs>
                <a:gs pos="100000">
                  <a:schemeClr val="accent2">
                    <a:shade val="78000"/>
                    <a:satMod val="120000"/>
                    <a:lumMod val="99000"/>
                  </a:schemeClr>
                </a:gs>
              </a:gsLst>
              <a:lin ang="5400000" scaled="0"/>
            </a:gradFill>
            <a:ln>
              <a:noFill/>
            </a:ln>
            <a:effectLst/>
            <a:sp3d/>
          </c:spPr>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2"/>
                    </a:solidFill>
                    <a:latin typeface="Calibri" panose="020F0502020204030204" pitchFamily="34" charset="0"/>
                    <a:ea typeface="+mn-ea"/>
                    <a:cs typeface="+mn-cs"/>
                  </a:defRPr>
                </a:pPr>
                <a:endParaRPr lang="en-US"/>
              </a:p>
            </c:txPr>
            <c:showVal val="1"/>
            <c:extLst xmlns:c16r2="http://schemas.microsoft.com/office/drawing/2015/06/chart">
              <c:ext xmlns:c15="http://schemas.microsoft.com/office/drawing/2012/chart" uri="{CE6537A1-D6FC-4f65-9D91-7224C49458BB}">
                <c15:layout/>
                <c15:showLeaderLines val="1"/>
                <c15:leaderLines>
                  <c:spPr>
                    <a:ln w="9525">
                      <a:solidFill>
                        <a:schemeClr val="tx2">
                          <a:lumMod val="35000"/>
                          <a:lumOff val="65000"/>
                        </a:schemeClr>
                      </a:solidFill>
                    </a:ln>
                    <a:effectLst/>
                  </c:spPr>
                </c15:leaderLines>
              </c:ext>
            </c:extLst>
          </c:dLbls>
          <c:cat>
            <c:strRef>
              <c:f>Sheet1!$N$24:$R$24</c:f>
              <c:strCache>
                <c:ptCount val="5"/>
                <c:pt idx="0">
                  <c:v>2014-Вк.1021</c:v>
                </c:pt>
                <c:pt idx="1">
                  <c:v>2015-Вк.660</c:v>
                </c:pt>
                <c:pt idx="2">
                  <c:v>2016-Вк.662</c:v>
                </c:pt>
                <c:pt idx="3">
                  <c:v>2017-Вк.683</c:v>
                </c:pt>
                <c:pt idx="4">
                  <c:v>2018-Вк.727</c:v>
                </c:pt>
              </c:strCache>
            </c:strRef>
          </c:cat>
          <c:val>
            <c:numRef>
              <c:f>Sheet1!$N$26:$R$26</c:f>
              <c:numCache>
                <c:formatCode>General</c:formatCode>
                <c:ptCount val="5"/>
                <c:pt idx="0">
                  <c:v>606</c:v>
                </c:pt>
                <c:pt idx="1">
                  <c:v>381</c:v>
                </c:pt>
                <c:pt idx="2">
                  <c:v>355</c:v>
                </c:pt>
                <c:pt idx="3">
                  <c:v>364</c:v>
                </c:pt>
                <c:pt idx="4">
                  <c:v>393</c:v>
                </c:pt>
              </c:numCache>
            </c:numRef>
          </c:val>
          <c:extLst xmlns:c16r2="http://schemas.microsoft.com/office/drawing/2015/06/chart">
            <c:ext xmlns:c16="http://schemas.microsoft.com/office/drawing/2014/chart" uri="{C3380CC4-5D6E-409C-BE32-E72D297353CC}">
              <c16:uniqueId val="{00000001-BB0D-475A-AD44-E120A49C54DD}"/>
            </c:ext>
          </c:extLst>
        </c:ser>
        <c:dLbls/>
        <c:shape val="box"/>
        <c:axId val="59572224"/>
        <c:axId val="59573760"/>
        <c:axId val="0"/>
      </c:bar3DChart>
      <c:catAx>
        <c:axId val="59572224"/>
        <c:scaling>
          <c:orientation val="minMax"/>
        </c:scaling>
        <c:axPos val="b"/>
        <c:numFmt formatCode="General" sourceLinked="1"/>
        <c:maj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2"/>
                </a:solidFill>
                <a:latin typeface="Calibri" panose="020F0502020204030204" pitchFamily="34" charset="0"/>
                <a:ea typeface="+mn-ea"/>
                <a:cs typeface="+mn-cs"/>
              </a:defRPr>
            </a:pPr>
            <a:endParaRPr lang="en-US"/>
          </a:p>
        </c:txPr>
        <c:crossAx val="59573760"/>
        <c:crosses val="autoZero"/>
        <c:auto val="1"/>
        <c:lblAlgn val="ctr"/>
        <c:lblOffset val="100"/>
      </c:catAx>
      <c:valAx>
        <c:axId val="59573760"/>
        <c:scaling>
          <c:orientation val="minMax"/>
        </c:scaling>
        <c:axPos val="l"/>
        <c:majorGridlines>
          <c:spPr>
            <a:ln w="9525" cap="flat" cmpd="sng" algn="ctr">
              <a:solidFill>
                <a:schemeClr val="tx2">
                  <a:lumMod val="15000"/>
                  <a:lumOff val="85000"/>
                </a:schemeClr>
              </a:solidFill>
              <a:round/>
            </a:ln>
            <a:effectLst/>
          </c:spPr>
        </c:majorGridlines>
        <c:numFmt formatCode="General" sourceLinked="1"/>
        <c:maj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2"/>
                </a:solidFill>
                <a:latin typeface="+mn-lt"/>
                <a:ea typeface="+mn-ea"/>
                <a:cs typeface="+mn-cs"/>
              </a:defRPr>
            </a:pPr>
            <a:endParaRPr lang="en-US"/>
          </a:p>
        </c:txPr>
        <c:crossAx val="59572224"/>
        <c:crosses val="autoZero"/>
        <c:crossBetween val="between"/>
      </c:valAx>
      <c:spPr>
        <a:noFill/>
        <a:ln>
          <a:noFill/>
        </a:ln>
        <a:effectLst/>
      </c:spPr>
    </c:plotArea>
    <c:legend>
      <c:legendPos val="b"/>
      <c:layout/>
      <c:spPr>
        <a:noFill/>
        <a:ln>
          <a:noFill/>
        </a:ln>
        <a:effectLst/>
      </c:spPr>
      <c:txPr>
        <a:bodyPr rot="0" spcFirstLastPara="1" vertOverflow="ellipsis" vert="horz" wrap="square" anchor="ctr" anchorCtr="1"/>
        <a:lstStyle/>
        <a:p>
          <a:pPr>
            <a:defRPr sz="1197" b="0" i="0" u="none" strike="noStrike" kern="1200" baseline="0">
              <a:solidFill>
                <a:schemeClr val="tx2"/>
              </a:solidFill>
              <a:latin typeface="+mn-lt"/>
              <a:ea typeface="+mn-ea"/>
              <a:cs typeface="+mn-cs"/>
            </a:defRPr>
          </a:pPr>
          <a:endParaRPr lang="en-US"/>
        </a:p>
      </c:txPr>
    </c:legend>
    <c:plotVisOnly val="1"/>
    <c:dispBlanksAs val="gap"/>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1"/>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0">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xmlns="" id="{73EDD3B8-5E68-48E9-AAB1-5DE570C28ED1}"/>
              </a:ext>
            </a:extLst>
          </p:cNvPr>
          <p:cNvSpPr>
            <a:spLocks noGrp="1"/>
          </p:cNvSpPr>
          <p:nvPr>
            <p:ph type="hdr" sz="quarter"/>
          </p:nvPr>
        </p:nvSpPr>
        <p:spPr>
          <a:xfrm>
            <a:off x="0" y="0"/>
            <a:ext cx="3056414" cy="467072"/>
          </a:xfrm>
          <a:prstGeom prst="rect">
            <a:avLst/>
          </a:prstGeom>
        </p:spPr>
        <p:txBody>
          <a:bodyPr vert="horz" lIns="93497" tIns="46749" rIns="93497" bIns="46749" rtlCol="0"/>
          <a:lstStyle>
            <a:lvl1pPr algn="l">
              <a:defRPr sz="1200"/>
            </a:lvl1pPr>
          </a:lstStyle>
          <a:p>
            <a:endParaRPr lang="en-US" dirty="0"/>
          </a:p>
        </p:txBody>
      </p:sp>
      <p:sp>
        <p:nvSpPr>
          <p:cNvPr id="3" name="Date Placeholder 2">
            <a:extLst>
              <a:ext uri="{FF2B5EF4-FFF2-40B4-BE49-F238E27FC236}">
                <a16:creationId xmlns:a16="http://schemas.microsoft.com/office/drawing/2014/main" xmlns="" id="{4A897E35-4312-4077-83D3-69953080BC2D}"/>
              </a:ext>
            </a:extLst>
          </p:cNvPr>
          <p:cNvSpPr>
            <a:spLocks noGrp="1"/>
          </p:cNvSpPr>
          <p:nvPr>
            <p:ph type="dt" sz="quarter" idx="1"/>
          </p:nvPr>
        </p:nvSpPr>
        <p:spPr>
          <a:xfrm>
            <a:off x="3995217" y="0"/>
            <a:ext cx="3056414" cy="467072"/>
          </a:xfrm>
          <a:prstGeom prst="rect">
            <a:avLst/>
          </a:prstGeom>
        </p:spPr>
        <p:txBody>
          <a:bodyPr vert="horz" lIns="93497" tIns="46749" rIns="93497" bIns="46749" rtlCol="0"/>
          <a:lstStyle>
            <a:lvl1pPr algn="r">
              <a:defRPr sz="1200"/>
            </a:lvl1pPr>
          </a:lstStyle>
          <a:p>
            <a:fld id="{8E836F02-AF67-416B-AB85-08CFF698F86D}" type="datetimeFigureOut">
              <a:rPr lang="en-US" smtClean="0"/>
              <a:pPr/>
              <a:t>8/26/2019</a:t>
            </a:fld>
            <a:endParaRPr lang="en-US" dirty="0"/>
          </a:p>
        </p:txBody>
      </p:sp>
      <p:sp>
        <p:nvSpPr>
          <p:cNvPr id="4" name="Footer Placeholder 3">
            <a:extLst>
              <a:ext uri="{FF2B5EF4-FFF2-40B4-BE49-F238E27FC236}">
                <a16:creationId xmlns:a16="http://schemas.microsoft.com/office/drawing/2014/main" xmlns="" id="{75853C52-2B92-4B9E-86F4-DB78684BEC89}"/>
              </a:ext>
            </a:extLst>
          </p:cNvPr>
          <p:cNvSpPr>
            <a:spLocks noGrp="1"/>
          </p:cNvSpPr>
          <p:nvPr>
            <p:ph type="ftr" sz="quarter" idx="2"/>
          </p:nvPr>
        </p:nvSpPr>
        <p:spPr>
          <a:xfrm>
            <a:off x="0" y="8842030"/>
            <a:ext cx="3056414" cy="467071"/>
          </a:xfrm>
          <a:prstGeom prst="rect">
            <a:avLst/>
          </a:prstGeom>
        </p:spPr>
        <p:txBody>
          <a:bodyPr vert="horz" lIns="93497" tIns="46749" rIns="93497" bIns="46749"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xmlns="" id="{D20E0EA4-BAD2-4335-9446-CA4CCFEC14A4}"/>
              </a:ext>
            </a:extLst>
          </p:cNvPr>
          <p:cNvSpPr>
            <a:spLocks noGrp="1"/>
          </p:cNvSpPr>
          <p:nvPr>
            <p:ph type="sldNum" sz="quarter" idx="3"/>
          </p:nvPr>
        </p:nvSpPr>
        <p:spPr>
          <a:xfrm>
            <a:off x="3995217" y="8842030"/>
            <a:ext cx="3056414" cy="467071"/>
          </a:xfrm>
          <a:prstGeom prst="rect">
            <a:avLst/>
          </a:prstGeom>
        </p:spPr>
        <p:txBody>
          <a:bodyPr vert="horz" lIns="93497" tIns="46749" rIns="93497" bIns="46749" rtlCol="0" anchor="b"/>
          <a:lstStyle>
            <a:lvl1pPr algn="r">
              <a:defRPr sz="1200"/>
            </a:lvl1pPr>
          </a:lstStyle>
          <a:p>
            <a:fld id="{BD65BC62-3B36-43F8-8B69-D6E5E743DA31}" type="slidenum">
              <a:rPr lang="en-US" smtClean="0"/>
              <a:pPr/>
              <a:t>‹#›</a:t>
            </a:fld>
            <a:endParaRPr lang="en-US" dirty="0"/>
          </a:p>
        </p:txBody>
      </p:sp>
    </p:spTree>
    <p:extLst>
      <p:ext uri="{BB962C8B-B14F-4D97-AF65-F5344CB8AC3E}">
        <p14:creationId xmlns:p14="http://schemas.microsoft.com/office/powerpoint/2010/main" xmlns="" val="331651848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56414" cy="467072"/>
          </a:xfrm>
          <a:prstGeom prst="rect">
            <a:avLst/>
          </a:prstGeom>
        </p:spPr>
        <p:txBody>
          <a:bodyPr vert="horz" lIns="93497" tIns="46749" rIns="93497" bIns="46749" rtlCol="0"/>
          <a:lstStyle>
            <a:lvl1pPr algn="l">
              <a:defRPr sz="1200"/>
            </a:lvl1pPr>
          </a:lstStyle>
          <a:p>
            <a:endParaRPr lang="en-US" dirty="0"/>
          </a:p>
        </p:txBody>
      </p:sp>
      <p:sp>
        <p:nvSpPr>
          <p:cNvPr id="3" name="Date Placeholder 2"/>
          <p:cNvSpPr>
            <a:spLocks noGrp="1"/>
          </p:cNvSpPr>
          <p:nvPr>
            <p:ph type="dt" idx="1"/>
          </p:nvPr>
        </p:nvSpPr>
        <p:spPr>
          <a:xfrm>
            <a:off x="3995217" y="0"/>
            <a:ext cx="3056414" cy="467072"/>
          </a:xfrm>
          <a:prstGeom prst="rect">
            <a:avLst/>
          </a:prstGeom>
        </p:spPr>
        <p:txBody>
          <a:bodyPr vert="horz" lIns="93497" tIns="46749" rIns="93497" bIns="46749" rtlCol="0"/>
          <a:lstStyle>
            <a:lvl1pPr algn="r">
              <a:defRPr sz="1200"/>
            </a:lvl1pPr>
          </a:lstStyle>
          <a:p>
            <a:fld id="{45B7E8F0-931C-4E43-98D1-A3CD0E0034DC}" type="datetimeFigureOut">
              <a:rPr lang="en-US" smtClean="0"/>
              <a:pPr/>
              <a:t>8/26/2019</a:t>
            </a:fld>
            <a:endParaRPr lang="en-US" dirty="0"/>
          </a:p>
        </p:txBody>
      </p:sp>
      <p:sp>
        <p:nvSpPr>
          <p:cNvPr id="4" name="Slide Image Placeholder 3"/>
          <p:cNvSpPr>
            <a:spLocks noGrp="1" noRot="1" noChangeAspect="1"/>
          </p:cNvSpPr>
          <p:nvPr>
            <p:ph type="sldImg" idx="2"/>
          </p:nvPr>
        </p:nvSpPr>
        <p:spPr>
          <a:xfrm>
            <a:off x="733425" y="1163638"/>
            <a:ext cx="5586413" cy="3141662"/>
          </a:xfrm>
          <a:prstGeom prst="rect">
            <a:avLst/>
          </a:prstGeom>
          <a:noFill/>
          <a:ln w="12700">
            <a:solidFill>
              <a:prstClr val="black"/>
            </a:solidFill>
          </a:ln>
        </p:spPr>
        <p:txBody>
          <a:bodyPr vert="horz" lIns="93497" tIns="46749" rIns="93497" bIns="46749" rtlCol="0" anchor="ctr"/>
          <a:lstStyle/>
          <a:p>
            <a:endParaRPr lang="en-US" dirty="0"/>
          </a:p>
        </p:txBody>
      </p:sp>
      <p:sp>
        <p:nvSpPr>
          <p:cNvPr id="5" name="Notes Placeholder 4"/>
          <p:cNvSpPr>
            <a:spLocks noGrp="1"/>
          </p:cNvSpPr>
          <p:nvPr>
            <p:ph type="body" sz="quarter" idx="3"/>
          </p:nvPr>
        </p:nvSpPr>
        <p:spPr>
          <a:xfrm>
            <a:off x="705327" y="4480004"/>
            <a:ext cx="5642610" cy="3665458"/>
          </a:xfrm>
          <a:prstGeom prst="rect">
            <a:avLst/>
          </a:prstGeom>
        </p:spPr>
        <p:txBody>
          <a:bodyPr vert="horz" lIns="93497" tIns="46749" rIns="93497" bIns="4674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56414" cy="467071"/>
          </a:xfrm>
          <a:prstGeom prst="rect">
            <a:avLst/>
          </a:prstGeom>
        </p:spPr>
        <p:txBody>
          <a:bodyPr vert="horz" lIns="93497" tIns="46749" rIns="93497" bIns="4674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95217" y="8842030"/>
            <a:ext cx="3056414" cy="467071"/>
          </a:xfrm>
          <a:prstGeom prst="rect">
            <a:avLst/>
          </a:prstGeom>
        </p:spPr>
        <p:txBody>
          <a:bodyPr vert="horz" lIns="93497" tIns="46749" rIns="93497" bIns="46749" rtlCol="0" anchor="b"/>
          <a:lstStyle>
            <a:lvl1pPr algn="r">
              <a:defRPr sz="1200"/>
            </a:lvl1pPr>
          </a:lstStyle>
          <a:p>
            <a:fld id="{E6AEB063-7F11-4E3B-BA52-07405B1C2D95}" type="slidenum">
              <a:rPr lang="en-US" smtClean="0"/>
              <a:pPr/>
              <a:t>‹#›</a:t>
            </a:fld>
            <a:endParaRPr lang="en-US" dirty="0"/>
          </a:p>
        </p:txBody>
      </p:sp>
    </p:spTree>
    <p:extLst>
      <p:ext uri="{BB962C8B-B14F-4D97-AF65-F5344CB8AC3E}">
        <p14:creationId xmlns:p14="http://schemas.microsoft.com/office/powerpoint/2010/main" xmlns="" val="18629302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Tahoma" panose="020B0604030504040204" pitchFamily="34" charset="0"/>
                <a:ea typeface="Tahoma" panose="020B0604030504040204" pitchFamily="34" charset="0"/>
                <a:cs typeface="Tahoma" panose="020B0604030504040204" pitchFamily="34" charset="0"/>
              </a:rPr>
              <a:t>Be specific and direct in the title. Use the subtitle to give the specific context of the speech.</a:t>
            </a:r>
          </a:p>
          <a:p>
            <a:r>
              <a:rPr lang="en-US" dirty="0">
                <a:latin typeface="Tahoma" panose="020B0604030504040204" pitchFamily="34" charset="0"/>
                <a:ea typeface="Tahoma" panose="020B0604030504040204" pitchFamily="34" charset="0"/>
                <a:cs typeface="Tahoma" panose="020B0604030504040204" pitchFamily="34" charset="0"/>
              </a:rPr>
              <a:t>-The goal should be to capture the audience’s attention which can be done with a quote, a startling statistic, or fact.  It is not necessary to include this attention getter on the slide.</a:t>
            </a:r>
            <a:endParaRPr lang="en-US" dirty="0"/>
          </a:p>
        </p:txBody>
      </p:sp>
      <p:sp>
        <p:nvSpPr>
          <p:cNvPr id="4" name="Slide Number Placeholder 3"/>
          <p:cNvSpPr>
            <a:spLocks noGrp="1"/>
          </p:cNvSpPr>
          <p:nvPr>
            <p:ph type="sldNum" sz="quarter" idx="10"/>
          </p:nvPr>
        </p:nvSpPr>
        <p:spPr/>
        <p:txBody>
          <a:bodyPr/>
          <a:lstStyle/>
          <a:p>
            <a:fld id="{E6AEB063-7F11-4E3B-BA52-07405B1C2D95}" type="slidenum">
              <a:rPr lang="en-US" smtClean="0"/>
              <a:pPr/>
              <a:t>1</a:t>
            </a:fld>
            <a:endParaRPr lang="en-US" dirty="0"/>
          </a:p>
        </p:txBody>
      </p:sp>
    </p:spTree>
    <p:extLst>
      <p:ext uri="{BB962C8B-B14F-4D97-AF65-F5344CB8AC3E}">
        <p14:creationId xmlns:p14="http://schemas.microsoft.com/office/powerpoint/2010/main" xmlns="" val="320545558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4974">
              <a:defRPr/>
            </a:pPr>
            <a:r>
              <a:rPr lang="en-US" dirty="0">
                <a:latin typeface="Tahoma" panose="020B0604030504040204" pitchFamily="34" charset="0"/>
                <a:ea typeface="Tahoma" panose="020B0604030504040204" pitchFamily="34" charset="0"/>
                <a:cs typeface="Tahoma" panose="020B0604030504040204" pitchFamily="34" charset="0"/>
              </a:rPr>
              <a:t>Use the background points to post details that are not common knowledge, or that the audience will need to understand the context of the speech.</a:t>
            </a:r>
          </a:p>
          <a:p>
            <a:r>
              <a:rPr lang="en-US" dirty="0"/>
              <a:t>-Do not read these main points from the PowerPoint, instead elaborate on these points during the speech.</a:t>
            </a:r>
          </a:p>
        </p:txBody>
      </p:sp>
      <p:sp>
        <p:nvSpPr>
          <p:cNvPr id="4" name="Slide Number Placeholder 3"/>
          <p:cNvSpPr>
            <a:spLocks noGrp="1"/>
          </p:cNvSpPr>
          <p:nvPr>
            <p:ph type="sldNum" sz="quarter" idx="10"/>
          </p:nvPr>
        </p:nvSpPr>
        <p:spPr/>
        <p:txBody>
          <a:bodyPr/>
          <a:lstStyle/>
          <a:p>
            <a:fld id="{E6AEB063-7F11-4E3B-BA52-07405B1C2D95}" type="slidenum">
              <a:rPr lang="en-US" smtClean="0"/>
              <a:pPr/>
              <a:t>14</a:t>
            </a:fld>
            <a:endParaRPr lang="en-US" dirty="0"/>
          </a:p>
        </p:txBody>
      </p:sp>
    </p:spTree>
    <p:extLst>
      <p:ext uri="{BB962C8B-B14F-4D97-AF65-F5344CB8AC3E}">
        <p14:creationId xmlns:p14="http://schemas.microsoft.com/office/powerpoint/2010/main" xmlns="" val="33896430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4974">
              <a:defRPr/>
            </a:pPr>
            <a:r>
              <a:rPr lang="en-US" dirty="0">
                <a:latin typeface="Tahoma" panose="020B0604030504040204" pitchFamily="34" charset="0"/>
                <a:ea typeface="Tahoma" panose="020B0604030504040204" pitchFamily="34" charset="0"/>
                <a:cs typeface="Tahoma" panose="020B0604030504040204" pitchFamily="34" charset="0"/>
              </a:rPr>
              <a:t>Use the background points to post details that are not common knowledge, or that the audience will need to understand the context of the speech.</a:t>
            </a:r>
          </a:p>
          <a:p>
            <a:r>
              <a:rPr lang="en-US" dirty="0"/>
              <a:t>-Do not read these main points from the PowerPoint, instead elaborate on these points during the speech.</a:t>
            </a:r>
          </a:p>
        </p:txBody>
      </p:sp>
      <p:sp>
        <p:nvSpPr>
          <p:cNvPr id="4" name="Slide Number Placeholder 3"/>
          <p:cNvSpPr>
            <a:spLocks noGrp="1"/>
          </p:cNvSpPr>
          <p:nvPr>
            <p:ph type="sldNum" sz="quarter" idx="10"/>
          </p:nvPr>
        </p:nvSpPr>
        <p:spPr/>
        <p:txBody>
          <a:bodyPr/>
          <a:lstStyle/>
          <a:p>
            <a:fld id="{E6AEB063-7F11-4E3B-BA52-07405B1C2D95}" type="slidenum">
              <a:rPr lang="en-US" smtClean="0"/>
              <a:pPr/>
              <a:t>15</a:t>
            </a:fld>
            <a:endParaRPr lang="en-US" dirty="0"/>
          </a:p>
        </p:txBody>
      </p:sp>
    </p:spTree>
    <p:extLst>
      <p:ext uri="{BB962C8B-B14F-4D97-AF65-F5344CB8AC3E}">
        <p14:creationId xmlns:p14="http://schemas.microsoft.com/office/powerpoint/2010/main" xmlns="" val="286673038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4974">
              <a:defRPr/>
            </a:pPr>
            <a:r>
              <a:rPr lang="en-US" dirty="0">
                <a:latin typeface="Tahoma" panose="020B0604030504040204" pitchFamily="34" charset="0"/>
                <a:ea typeface="Tahoma" panose="020B0604030504040204" pitchFamily="34" charset="0"/>
                <a:cs typeface="Tahoma" panose="020B0604030504040204" pitchFamily="34" charset="0"/>
              </a:rPr>
              <a:t>Use the background points to post details that are not common knowledge, or that the audience will need to understand the context of the speech.</a:t>
            </a:r>
          </a:p>
          <a:p>
            <a:r>
              <a:rPr lang="en-US" dirty="0"/>
              <a:t>-Do not read these main points from the PowerPoint, instead elaborate on these points during the speech.</a:t>
            </a:r>
          </a:p>
        </p:txBody>
      </p:sp>
      <p:sp>
        <p:nvSpPr>
          <p:cNvPr id="4" name="Slide Number Placeholder 3"/>
          <p:cNvSpPr>
            <a:spLocks noGrp="1"/>
          </p:cNvSpPr>
          <p:nvPr>
            <p:ph type="sldNum" sz="quarter" idx="10"/>
          </p:nvPr>
        </p:nvSpPr>
        <p:spPr/>
        <p:txBody>
          <a:bodyPr/>
          <a:lstStyle/>
          <a:p>
            <a:fld id="{E6AEB063-7F11-4E3B-BA52-07405B1C2D95}" type="slidenum">
              <a:rPr lang="en-US" smtClean="0"/>
              <a:pPr/>
              <a:t>16</a:t>
            </a:fld>
            <a:endParaRPr lang="en-US" dirty="0"/>
          </a:p>
        </p:txBody>
      </p:sp>
    </p:spTree>
    <p:extLst>
      <p:ext uri="{BB962C8B-B14F-4D97-AF65-F5344CB8AC3E}">
        <p14:creationId xmlns:p14="http://schemas.microsoft.com/office/powerpoint/2010/main" xmlns="" val="99690502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4974">
              <a:defRPr/>
            </a:pPr>
            <a:r>
              <a:rPr lang="en-US" dirty="0">
                <a:latin typeface="Tahoma" panose="020B0604030504040204" pitchFamily="34" charset="0"/>
                <a:ea typeface="Tahoma" panose="020B0604030504040204" pitchFamily="34" charset="0"/>
                <a:cs typeface="Tahoma" panose="020B0604030504040204" pitchFamily="34" charset="0"/>
              </a:rPr>
              <a:t>Use the background points to post details that are not common knowledge, or that the audience will need to understand the context of the speech.</a:t>
            </a:r>
          </a:p>
          <a:p>
            <a:r>
              <a:rPr lang="en-US" dirty="0"/>
              <a:t>-Do not read these main points from the PowerPoint, instead elaborate on these points during the speech.</a:t>
            </a:r>
          </a:p>
        </p:txBody>
      </p:sp>
      <p:sp>
        <p:nvSpPr>
          <p:cNvPr id="4" name="Slide Number Placeholder 3"/>
          <p:cNvSpPr>
            <a:spLocks noGrp="1"/>
          </p:cNvSpPr>
          <p:nvPr>
            <p:ph type="sldNum" sz="quarter" idx="10"/>
          </p:nvPr>
        </p:nvSpPr>
        <p:spPr/>
        <p:txBody>
          <a:bodyPr/>
          <a:lstStyle/>
          <a:p>
            <a:fld id="{E6AEB063-7F11-4E3B-BA52-07405B1C2D95}" type="slidenum">
              <a:rPr lang="en-US" smtClean="0"/>
              <a:pPr/>
              <a:t>17</a:t>
            </a:fld>
            <a:endParaRPr lang="en-US" dirty="0"/>
          </a:p>
        </p:txBody>
      </p:sp>
    </p:spTree>
    <p:extLst>
      <p:ext uri="{BB962C8B-B14F-4D97-AF65-F5344CB8AC3E}">
        <p14:creationId xmlns:p14="http://schemas.microsoft.com/office/powerpoint/2010/main" xmlns="" val="39400344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4974">
              <a:defRPr/>
            </a:pPr>
            <a:r>
              <a:rPr lang="en-US" dirty="0">
                <a:latin typeface="Tahoma" panose="020B0604030504040204" pitchFamily="34" charset="0"/>
                <a:ea typeface="Tahoma" panose="020B0604030504040204" pitchFamily="34" charset="0"/>
                <a:cs typeface="Tahoma" panose="020B0604030504040204" pitchFamily="34" charset="0"/>
              </a:rPr>
              <a:t>Use the background points to post details that are not common knowledge, or that the audience will need to understand the context of the speech.</a:t>
            </a:r>
          </a:p>
          <a:p>
            <a:r>
              <a:rPr lang="en-US" dirty="0"/>
              <a:t>-Do not read these main points from the PowerPoint, instead elaborate on these points during the speech.</a:t>
            </a:r>
          </a:p>
        </p:txBody>
      </p:sp>
      <p:sp>
        <p:nvSpPr>
          <p:cNvPr id="4" name="Slide Number Placeholder 3"/>
          <p:cNvSpPr>
            <a:spLocks noGrp="1"/>
          </p:cNvSpPr>
          <p:nvPr>
            <p:ph type="sldNum" sz="quarter" idx="10"/>
          </p:nvPr>
        </p:nvSpPr>
        <p:spPr/>
        <p:txBody>
          <a:bodyPr/>
          <a:lstStyle/>
          <a:p>
            <a:fld id="{E6AEB063-7F11-4E3B-BA52-07405B1C2D95}" type="slidenum">
              <a:rPr lang="en-US" smtClean="0">
                <a:solidFill>
                  <a:prstClr val="black"/>
                </a:solidFill>
              </a:rPr>
              <a:pPr/>
              <a:t>18</a:t>
            </a:fld>
            <a:endParaRPr lang="en-US" dirty="0">
              <a:solidFill>
                <a:prstClr val="black"/>
              </a:solidFill>
            </a:endParaRPr>
          </a:p>
        </p:txBody>
      </p:sp>
    </p:spTree>
    <p:extLst>
      <p:ext uri="{BB962C8B-B14F-4D97-AF65-F5344CB8AC3E}">
        <p14:creationId xmlns:p14="http://schemas.microsoft.com/office/powerpoint/2010/main" xmlns="" val="167300747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4974">
              <a:defRPr/>
            </a:pPr>
            <a:r>
              <a:rPr lang="en-US" dirty="0">
                <a:latin typeface="Tahoma" panose="020B0604030504040204" pitchFamily="34" charset="0"/>
                <a:ea typeface="Tahoma" panose="020B0604030504040204" pitchFamily="34" charset="0"/>
                <a:cs typeface="Tahoma" panose="020B0604030504040204" pitchFamily="34" charset="0"/>
              </a:rPr>
              <a:t>Use the background points to post details that are not common knowledge, or that the audience will need to understand the context of the speech.</a:t>
            </a:r>
          </a:p>
          <a:p>
            <a:r>
              <a:rPr lang="en-US" dirty="0"/>
              <a:t>-Do not read these main points from the PowerPoint, instead elaborate on these points during the speech.</a:t>
            </a:r>
          </a:p>
        </p:txBody>
      </p:sp>
      <p:sp>
        <p:nvSpPr>
          <p:cNvPr id="4" name="Slide Number Placeholder 3"/>
          <p:cNvSpPr>
            <a:spLocks noGrp="1"/>
          </p:cNvSpPr>
          <p:nvPr>
            <p:ph type="sldNum" sz="quarter" idx="10"/>
          </p:nvPr>
        </p:nvSpPr>
        <p:spPr/>
        <p:txBody>
          <a:bodyPr/>
          <a:lstStyle/>
          <a:p>
            <a:fld id="{E6AEB063-7F11-4E3B-BA52-07405B1C2D95}" type="slidenum">
              <a:rPr lang="en-US" smtClean="0"/>
              <a:pPr/>
              <a:t>19</a:t>
            </a:fld>
            <a:endParaRPr lang="en-US" dirty="0"/>
          </a:p>
        </p:txBody>
      </p:sp>
    </p:spTree>
    <p:extLst>
      <p:ext uri="{BB962C8B-B14F-4D97-AF65-F5344CB8AC3E}">
        <p14:creationId xmlns:p14="http://schemas.microsoft.com/office/powerpoint/2010/main" xmlns="" val="39947445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4974">
              <a:defRPr/>
            </a:pPr>
            <a:r>
              <a:rPr lang="en-US" dirty="0">
                <a:latin typeface="Tahoma" panose="020B0604030504040204" pitchFamily="34" charset="0"/>
                <a:ea typeface="Tahoma" panose="020B0604030504040204" pitchFamily="34" charset="0"/>
                <a:cs typeface="Tahoma" panose="020B0604030504040204" pitchFamily="34" charset="0"/>
              </a:rPr>
              <a:t>Use the background points to post details that are not common knowledge, or that the audience will need to understand the context of the speech.</a:t>
            </a:r>
          </a:p>
          <a:p>
            <a:r>
              <a:rPr lang="en-US" dirty="0"/>
              <a:t>-Do not read these main points from the PowerPoint, instead elaborate on these points during the speech.</a:t>
            </a:r>
          </a:p>
        </p:txBody>
      </p:sp>
      <p:sp>
        <p:nvSpPr>
          <p:cNvPr id="4" name="Slide Number Placeholder 3"/>
          <p:cNvSpPr>
            <a:spLocks noGrp="1"/>
          </p:cNvSpPr>
          <p:nvPr>
            <p:ph type="sldNum" sz="quarter" idx="10"/>
          </p:nvPr>
        </p:nvSpPr>
        <p:spPr/>
        <p:txBody>
          <a:bodyPr/>
          <a:lstStyle/>
          <a:p>
            <a:fld id="{E6AEB063-7F11-4E3B-BA52-07405B1C2D95}" type="slidenum">
              <a:rPr lang="en-US" smtClean="0"/>
              <a:pPr/>
              <a:t>20</a:t>
            </a:fld>
            <a:endParaRPr lang="en-US" dirty="0"/>
          </a:p>
        </p:txBody>
      </p:sp>
    </p:spTree>
    <p:extLst>
      <p:ext uri="{BB962C8B-B14F-4D97-AF65-F5344CB8AC3E}">
        <p14:creationId xmlns:p14="http://schemas.microsoft.com/office/powerpoint/2010/main" xmlns="" val="255766134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4974">
              <a:defRPr/>
            </a:pPr>
            <a:r>
              <a:rPr lang="en-US" dirty="0">
                <a:latin typeface="Tahoma" panose="020B0604030504040204" pitchFamily="34" charset="0"/>
                <a:ea typeface="Tahoma" panose="020B0604030504040204" pitchFamily="34" charset="0"/>
                <a:cs typeface="Tahoma" panose="020B0604030504040204" pitchFamily="34" charset="0"/>
              </a:rPr>
              <a:t>Use the background points to post details that are not common knowledge, or that the audience will need to understand the context of the speech.</a:t>
            </a:r>
          </a:p>
          <a:p>
            <a:r>
              <a:rPr lang="en-US" dirty="0"/>
              <a:t>-Do not read these main points from the PowerPoint, instead elaborate on these points during the speech.</a:t>
            </a:r>
          </a:p>
        </p:txBody>
      </p:sp>
      <p:sp>
        <p:nvSpPr>
          <p:cNvPr id="4" name="Slide Number Placeholder 3"/>
          <p:cNvSpPr>
            <a:spLocks noGrp="1"/>
          </p:cNvSpPr>
          <p:nvPr>
            <p:ph type="sldNum" sz="quarter" idx="10"/>
          </p:nvPr>
        </p:nvSpPr>
        <p:spPr/>
        <p:txBody>
          <a:bodyPr/>
          <a:lstStyle/>
          <a:p>
            <a:fld id="{E6AEB063-7F11-4E3B-BA52-07405B1C2D95}" type="slidenum">
              <a:rPr lang="en-US" smtClean="0"/>
              <a:pPr/>
              <a:t>21</a:t>
            </a:fld>
            <a:endParaRPr lang="en-US" dirty="0"/>
          </a:p>
        </p:txBody>
      </p:sp>
    </p:spTree>
    <p:extLst>
      <p:ext uri="{BB962C8B-B14F-4D97-AF65-F5344CB8AC3E}">
        <p14:creationId xmlns:p14="http://schemas.microsoft.com/office/powerpoint/2010/main" xmlns="" val="265860994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4974">
              <a:defRPr/>
            </a:pPr>
            <a:r>
              <a:rPr lang="en-US" dirty="0">
                <a:latin typeface="Tahoma" panose="020B0604030504040204" pitchFamily="34" charset="0"/>
                <a:ea typeface="Tahoma" panose="020B0604030504040204" pitchFamily="34" charset="0"/>
                <a:cs typeface="Tahoma" panose="020B0604030504040204" pitchFamily="34" charset="0"/>
              </a:rPr>
              <a:t>Use the background points to post details that are not common knowledge, or that the audience will need to understand the context of the speech.</a:t>
            </a:r>
          </a:p>
          <a:p>
            <a:r>
              <a:rPr lang="en-US" dirty="0"/>
              <a:t>-Do not read these main points from the PowerPoint, instead elaborate on these points during the speech.</a:t>
            </a:r>
          </a:p>
        </p:txBody>
      </p:sp>
      <p:sp>
        <p:nvSpPr>
          <p:cNvPr id="4" name="Slide Number Placeholder 3"/>
          <p:cNvSpPr>
            <a:spLocks noGrp="1"/>
          </p:cNvSpPr>
          <p:nvPr>
            <p:ph type="sldNum" sz="quarter" idx="10"/>
          </p:nvPr>
        </p:nvSpPr>
        <p:spPr/>
        <p:txBody>
          <a:bodyPr/>
          <a:lstStyle/>
          <a:p>
            <a:fld id="{E6AEB063-7F11-4E3B-BA52-07405B1C2D95}" type="slidenum">
              <a:rPr lang="en-US" smtClean="0"/>
              <a:pPr/>
              <a:t>22</a:t>
            </a:fld>
            <a:endParaRPr lang="en-US" dirty="0"/>
          </a:p>
        </p:txBody>
      </p:sp>
    </p:spTree>
    <p:extLst>
      <p:ext uri="{BB962C8B-B14F-4D97-AF65-F5344CB8AC3E}">
        <p14:creationId xmlns:p14="http://schemas.microsoft.com/office/powerpoint/2010/main" xmlns="" val="223964022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Tahoma" panose="020B0604030504040204" pitchFamily="34" charset="0"/>
                <a:ea typeface="Tahoma" panose="020B0604030504040204" pitchFamily="34" charset="0"/>
                <a:cs typeface="Tahoma" panose="020B0604030504040204" pitchFamily="34" charset="0"/>
              </a:rPr>
              <a:t>The action step is what the audience is supposed to do or think about the topic.  It should be one sentence that is written clearly and with much thought. It may also be the thesis statement restated as an action.  The goal of this slide is to leave the audience with a clear message as to what they are to do or think at the end of the speech.  It may be a good idea to end with a powerful quote or image.  </a:t>
            </a:r>
          </a:p>
        </p:txBody>
      </p:sp>
      <p:sp>
        <p:nvSpPr>
          <p:cNvPr id="4" name="Slide Number Placeholder 3"/>
          <p:cNvSpPr>
            <a:spLocks noGrp="1"/>
          </p:cNvSpPr>
          <p:nvPr>
            <p:ph type="sldNum" sz="quarter" idx="10"/>
          </p:nvPr>
        </p:nvSpPr>
        <p:spPr/>
        <p:txBody>
          <a:bodyPr/>
          <a:lstStyle/>
          <a:p>
            <a:fld id="{E6AEB063-7F11-4E3B-BA52-07405B1C2D95}" type="slidenum">
              <a:rPr lang="en-US" smtClean="0"/>
              <a:pPr/>
              <a:t>23</a:t>
            </a:fld>
            <a:endParaRPr lang="en-US" dirty="0"/>
          </a:p>
        </p:txBody>
      </p:sp>
    </p:spTree>
    <p:extLst>
      <p:ext uri="{BB962C8B-B14F-4D97-AF65-F5344CB8AC3E}">
        <p14:creationId xmlns:p14="http://schemas.microsoft.com/office/powerpoint/2010/main" xmlns="" val="29062576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4974">
              <a:defRPr/>
            </a:pPr>
            <a:r>
              <a:rPr lang="en-US" dirty="0">
                <a:latin typeface="Tahoma" panose="020B0604030504040204" pitchFamily="34" charset="0"/>
                <a:ea typeface="Tahoma" panose="020B0604030504040204" pitchFamily="34" charset="0"/>
                <a:cs typeface="Tahoma" panose="020B0604030504040204" pitchFamily="34" charset="0"/>
              </a:rPr>
              <a:t>Use the background points to post details that are not common knowledge, or that the audience will need to understand the context of the speech.</a:t>
            </a:r>
          </a:p>
          <a:p>
            <a:r>
              <a:rPr lang="en-US" dirty="0"/>
              <a:t>-Do not read these main points from the PowerPoint, instead elaborate on these points during the speech.</a:t>
            </a:r>
          </a:p>
        </p:txBody>
      </p:sp>
      <p:sp>
        <p:nvSpPr>
          <p:cNvPr id="4" name="Slide Number Placeholder 3"/>
          <p:cNvSpPr>
            <a:spLocks noGrp="1"/>
          </p:cNvSpPr>
          <p:nvPr>
            <p:ph type="sldNum" sz="quarter" idx="10"/>
          </p:nvPr>
        </p:nvSpPr>
        <p:spPr/>
        <p:txBody>
          <a:bodyPr/>
          <a:lstStyle/>
          <a:p>
            <a:fld id="{E6AEB063-7F11-4E3B-BA52-07405B1C2D95}" type="slidenum">
              <a:rPr lang="en-US" smtClean="0"/>
              <a:pPr/>
              <a:t>6</a:t>
            </a:fld>
            <a:endParaRPr lang="en-US" dirty="0"/>
          </a:p>
        </p:txBody>
      </p:sp>
    </p:spTree>
    <p:extLst>
      <p:ext uri="{BB962C8B-B14F-4D97-AF65-F5344CB8AC3E}">
        <p14:creationId xmlns:p14="http://schemas.microsoft.com/office/powerpoint/2010/main" xmlns="" val="27524013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4974">
              <a:defRPr/>
            </a:pPr>
            <a:r>
              <a:rPr lang="en-US" dirty="0">
                <a:latin typeface="Tahoma" panose="020B0604030504040204" pitchFamily="34" charset="0"/>
                <a:ea typeface="Tahoma" panose="020B0604030504040204" pitchFamily="34" charset="0"/>
                <a:cs typeface="Tahoma" panose="020B0604030504040204" pitchFamily="34" charset="0"/>
              </a:rPr>
              <a:t>Use the background points to post details that are not common knowledge, or that the audience will need to understand the context of the speech.</a:t>
            </a:r>
          </a:p>
          <a:p>
            <a:r>
              <a:rPr lang="en-US" dirty="0"/>
              <a:t>-Do not read these main points from the PowerPoint, instead elaborate on these points during the speech.</a:t>
            </a:r>
          </a:p>
        </p:txBody>
      </p:sp>
      <p:sp>
        <p:nvSpPr>
          <p:cNvPr id="4" name="Slide Number Placeholder 3"/>
          <p:cNvSpPr>
            <a:spLocks noGrp="1"/>
          </p:cNvSpPr>
          <p:nvPr>
            <p:ph type="sldNum" sz="quarter" idx="10"/>
          </p:nvPr>
        </p:nvSpPr>
        <p:spPr/>
        <p:txBody>
          <a:bodyPr/>
          <a:lstStyle/>
          <a:p>
            <a:fld id="{E6AEB063-7F11-4E3B-BA52-07405B1C2D95}" type="slidenum">
              <a:rPr lang="en-US" smtClean="0"/>
              <a:pPr/>
              <a:t>7</a:t>
            </a:fld>
            <a:endParaRPr lang="en-US" dirty="0"/>
          </a:p>
        </p:txBody>
      </p:sp>
    </p:spTree>
    <p:extLst>
      <p:ext uri="{BB962C8B-B14F-4D97-AF65-F5344CB8AC3E}">
        <p14:creationId xmlns:p14="http://schemas.microsoft.com/office/powerpoint/2010/main" xmlns="" val="24842887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4974">
              <a:defRPr/>
            </a:pPr>
            <a:r>
              <a:rPr lang="en-US" dirty="0">
                <a:latin typeface="Tahoma" panose="020B0604030504040204" pitchFamily="34" charset="0"/>
                <a:ea typeface="Tahoma" panose="020B0604030504040204" pitchFamily="34" charset="0"/>
                <a:cs typeface="Tahoma" panose="020B0604030504040204" pitchFamily="34" charset="0"/>
              </a:rPr>
              <a:t>Use the background points to post details that are not common knowledge, or that the audience will need to understand the context of the speech.</a:t>
            </a:r>
          </a:p>
          <a:p>
            <a:r>
              <a:rPr lang="en-US" dirty="0"/>
              <a:t>-Do not read these main points from the PowerPoint, instead elaborate on these points during the speech.</a:t>
            </a:r>
          </a:p>
        </p:txBody>
      </p:sp>
      <p:sp>
        <p:nvSpPr>
          <p:cNvPr id="4" name="Slide Number Placeholder 3"/>
          <p:cNvSpPr>
            <a:spLocks noGrp="1"/>
          </p:cNvSpPr>
          <p:nvPr>
            <p:ph type="sldNum" sz="quarter" idx="10"/>
          </p:nvPr>
        </p:nvSpPr>
        <p:spPr/>
        <p:txBody>
          <a:bodyPr/>
          <a:lstStyle/>
          <a:p>
            <a:fld id="{E6AEB063-7F11-4E3B-BA52-07405B1C2D95}" type="slidenum">
              <a:rPr lang="en-US" smtClean="0"/>
              <a:pPr/>
              <a:t>8</a:t>
            </a:fld>
            <a:endParaRPr lang="en-US" dirty="0"/>
          </a:p>
        </p:txBody>
      </p:sp>
    </p:spTree>
    <p:extLst>
      <p:ext uri="{BB962C8B-B14F-4D97-AF65-F5344CB8AC3E}">
        <p14:creationId xmlns:p14="http://schemas.microsoft.com/office/powerpoint/2010/main" xmlns="" val="12492201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title of main point #1 should be clear and concise.  Each piece of evidence should be summarized for clarity and cited correctly.  Do not simply read the pieces of evidence, but elaborate where needed.  </a:t>
            </a:r>
          </a:p>
          <a:p>
            <a:r>
              <a:rPr lang="en-US" dirty="0"/>
              <a:t>[type notes for elaboration here]</a:t>
            </a:r>
          </a:p>
          <a:p>
            <a:r>
              <a:rPr lang="en-US" dirty="0"/>
              <a:t>Be sure to transition to main point #2 and the next slide.</a:t>
            </a:r>
          </a:p>
          <a:p>
            <a:endParaRPr lang="en-US" dirty="0"/>
          </a:p>
        </p:txBody>
      </p:sp>
      <p:sp>
        <p:nvSpPr>
          <p:cNvPr id="4" name="Slide Number Placeholder 3"/>
          <p:cNvSpPr>
            <a:spLocks noGrp="1"/>
          </p:cNvSpPr>
          <p:nvPr>
            <p:ph type="sldNum" sz="quarter" idx="10"/>
          </p:nvPr>
        </p:nvSpPr>
        <p:spPr/>
        <p:txBody>
          <a:bodyPr/>
          <a:lstStyle/>
          <a:p>
            <a:fld id="{E6AEB063-7F11-4E3B-BA52-07405B1C2D95}" type="slidenum">
              <a:rPr lang="en-US" smtClean="0"/>
              <a:pPr/>
              <a:t>9</a:t>
            </a:fld>
            <a:endParaRPr lang="en-US" dirty="0"/>
          </a:p>
        </p:txBody>
      </p:sp>
    </p:spTree>
    <p:extLst>
      <p:ext uri="{BB962C8B-B14F-4D97-AF65-F5344CB8AC3E}">
        <p14:creationId xmlns:p14="http://schemas.microsoft.com/office/powerpoint/2010/main" xmlns="" val="26394520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4974">
              <a:defRPr/>
            </a:pPr>
            <a:r>
              <a:rPr lang="en-US" dirty="0">
                <a:latin typeface="Tahoma" panose="020B0604030504040204" pitchFamily="34" charset="0"/>
                <a:ea typeface="Tahoma" panose="020B0604030504040204" pitchFamily="34" charset="0"/>
                <a:cs typeface="Tahoma" panose="020B0604030504040204" pitchFamily="34" charset="0"/>
              </a:rPr>
              <a:t>Use the background points to post details that are not common knowledge, or that the audience will need to understand the context of the speech.</a:t>
            </a:r>
          </a:p>
          <a:p>
            <a:r>
              <a:rPr lang="en-US" dirty="0"/>
              <a:t>-Do not read these main points from the PowerPoint, instead elaborate on these points during the speech.</a:t>
            </a:r>
          </a:p>
        </p:txBody>
      </p:sp>
      <p:sp>
        <p:nvSpPr>
          <p:cNvPr id="4" name="Slide Number Placeholder 3"/>
          <p:cNvSpPr>
            <a:spLocks noGrp="1"/>
          </p:cNvSpPr>
          <p:nvPr>
            <p:ph type="sldNum" sz="quarter" idx="10"/>
          </p:nvPr>
        </p:nvSpPr>
        <p:spPr/>
        <p:txBody>
          <a:bodyPr/>
          <a:lstStyle/>
          <a:p>
            <a:fld id="{E6AEB063-7F11-4E3B-BA52-07405B1C2D95}" type="slidenum">
              <a:rPr lang="en-US" smtClean="0"/>
              <a:pPr/>
              <a:t>10</a:t>
            </a:fld>
            <a:endParaRPr lang="en-US" dirty="0"/>
          </a:p>
        </p:txBody>
      </p:sp>
    </p:spTree>
    <p:extLst>
      <p:ext uri="{BB962C8B-B14F-4D97-AF65-F5344CB8AC3E}">
        <p14:creationId xmlns:p14="http://schemas.microsoft.com/office/powerpoint/2010/main" xmlns="" val="41873091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4974">
              <a:defRPr/>
            </a:pPr>
            <a:r>
              <a:rPr lang="en-US" dirty="0">
                <a:latin typeface="Tahoma" panose="020B0604030504040204" pitchFamily="34" charset="0"/>
                <a:ea typeface="Tahoma" panose="020B0604030504040204" pitchFamily="34" charset="0"/>
                <a:cs typeface="Tahoma" panose="020B0604030504040204" pitchFamily="34" charset="0"/>
              </a:rPr>
              <a:t>Use the background points to post details that are not common knowledge, or that the audience will need to understand the context of the speech.</a:t>
            </a:r>
          </a:p>
          <a:p>
            <a:r>
              <a:rPr lang="en-US" dirty="0"/>
              <a:t>-Do not read these main points from the PowerPoint, instead elaborate on these points during the speech.</a:t>
            </a:r>
          </a:p>
        </p:txBody>
      </p:sp>
      <p:sp>
        <p:nvSpPr>
          <p:cNvPr id="4" name="Slide Number Placeholder 3"/>
          <p:cNvSpPr>
            <a:spLocks noGrp="1"/>
          </p:cNvSpPr>
          <p:nvPr>
            <p:ph type="sldNum" sz="quarter" idx="10"/>
          </p:nvPr>
        </p:nvSpPr>
        <p:spPr/>
        <p:txBody>
          <a:bodyPr/>
          <a:lstStyle/>
          <a:p>
            <a:fld id="{E6AEB063-7F11-4E3B-BA52-07405B1C2D95}" type="slidenum">
              <a:rPr lang="en-US" smtClean="0"/>
              <a:pPr/>
              <a:t>11</a:t>
            </a:fld>
            <a:endParaRPr lang="en-US" dirty="0"/>
          </a:p>
        </p:txBody>
      </p:sp>
    </p:spTree>
    <p:extLst>
      <p:ext uri="{BB962C8B-B14F-4D97-AF65-F5344CB8AC3E}">
        <p14:creationId xmlns:p14="http://schemas.microsoft.com/office/powerpoint/2010/main" xmlns="" val="39634586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title of main point #1 should be clear and concise.  Each piece of evidence should be summarized for clarity and cited correctly.  Do not simply read the pieces of evidence, but elaborate where needed.  </a:t>
            </a:r>
          </a:p>
          <a:p>
            <a:r>
              <a:rPr lang="en-US" dirty="0"/>
              <a:t>[type notes for elaboration here]</a:t>
            </a:r>
          </a:p>
          <a:p>
            <a:r>
              <a:rPr lang="en-US" dirty="0"/>
              <a:t>Be sure to transition to main point #2 and the next slide.</a:t>
            </a:r>
          </a:p>
          <a:p>
            <a:endParaRPr lang="en-US" dirty="0"/>
          </a:p>
        </p:txBody>
      </p:sp>
      <p:sp>
        <p:nvSpPr>
          <p:cNvPr id="4" name="Slide Number Placeholder 3"/>
          <p:cNvSpPr>
            <a:spLocks noGrp="1"/>
          </p:cNvSpPr>
          <p:nvPr>
            <p:ph type="sldNum" sz="quarter" idx="10"/>
          </p:nvPr>
        </p:nvSpPr>
        <p:spPr/>
        <p:txBody>
          <a:bodyPr/>
          <a:lstStyle/>
          <a:p>
            <a:fld id="{E6AEB063-7F11-4E3B-BA52-07405B1C2D95}" type="slidenum">
              <a:rPr lang="en-US" smtClean="0"/>
              <a:pPr/>
              <a:t>12</a:t>
            </a:fld>
            <a:endParaRPr lang="en-US" dirty="0"/>
          </a:p>
        </p:txBody>
      </p:sp>
    </p:spTree>
    <p:extLst>
      <p:ext uri="{BB962C8B-B14F-4D97-AF65-F5344CB8AC3E}">
        <p14:creationId xmlns:p14="http://schemas.microsoft.com/office/powerpoint/2010/main" xmlns="" val="28690293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4974">
              <a:defRPr/>
            </a:pPr>
            <a:r>
              <a:rPr lang="en-US" dirty="0">
                <a:latin typeface="Tahoma" panose="020B0604030504040204" pitchFamily="34" charset="0"/>
                <a:ea typeface="Tahoma" panose="020B0604030504040204" pitchFamily="34" charset="0"/>
                <a:cs typeface="Tahoma" panose="020B0604030504040204" pitchFamily="34" charset="0"/>
              </a:rPr>
              <a:t>Use the background points to post details that are not common knowledge, or that the audience will need to understand the context of the speech.</a:t>
            </a:r>
          </a:p>
          <a:p>
            <a:r>
              <a:rPr lang="en-US" dirty="0"/>
              <a:t>-Do not read these main points from the PowerPoint, instead elaborate on these points during the speech.</a:t>
            </a:r>
          </a:p>
        </p:txBody>
      </p:sp>
      <p:sp>
        <p:nvSpPr>
          <p:cNvPr id="4" name="Slide Number Placeholder 3"/>
          <p:cNvSpPr>
            <a:spLocks noGrp="1"/>
          </p:cNvSpPr>
          <p:nvPr>
            <p:ph type="sldNum" sz="quarter" idx="10"/>
          </p:nvPr>
        </p:nvSpPr>
        <p:spPr/>
        <p:txBody>
          <a:bodyPr/>
          <a:lstStyle/>
          <a:p>
            <a:fld id="{E6AEB063-7F11-4E3B-BA52-07405B1C2D95}" type="slidenum">
              <a:rPr lang="en-US" smtClean="0"/>
              <a:pPr/>
              <a:t>13</a:t>
            </a:fld>
            <a:endParaRPr lang="en-US" dirty="0"/>
          </a:p>
        </p:txBody>
      </p:sp>
    </p:spTree>
    <p:extLst>
      <p:ext uri="{BB962C8B-B14F-4D97-AF65-F5344CB8AC3E}">
        <p14:creationId xmlns:p14="http://schemas.microsoft.com/office/powerpoint/2010/main" xmlns="" val="285179322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B7F6C47-B260-4BB6-8230-7D14D5CDE026}" type="datetimeFigureOut">
              <a:rPr lang="en-US" noProof="0" smtClean="0"/>
              <a:pPr/>
              <a:t>8/26/2019</a:t>
            </a:fld>
            <a:endParaRPr lang="en-US" noProof="0" dirty="0"/>
          </a:p>
        </p:txBody>
      </p:sp>
      <p:sp>
        <p:nvSpPr>
          <p:cNvPr id="5" name="Footer Placeholder 4"/>
          <p:cNvSpPr>
            <a:spLocks noGrp="1"/>
          </p:cNvSpPr>
          <p:nvPr>
            <p:ph type="ftr" sz="quarter" idx="11"/>
          </p:nvPr>
        </p:nvSpPr>
        <p:spPr/>
        <p:txBody>
          <a:bodyPr/>
          <a:lstStyle/>
          <a:p>
            <a:r>
              <a:rPr lang="en-US" noProof="0" smtClean="0"/>
              <a:t>Add a footer </a:t>
            </a:r>
            <a:endParaRPr lang="en-US" noProof="0" dirty="0"/>
          </a:p>
        </p:txBody>
      </p:sp>
      <p:sp>
        <p:nvSpPr>
          <p:cNvPr id="6" name="Slide Number Placeholder 5"/>
          <p:cNvSpPr>
            <a:spLocks noGrp="1"/>
          </p:cNvSpPr>
          <p:nvPr>
            <p:ph type="sldNum" sz="quarter" idx="12"/>
          </p:nvPr>
        </p:nvSpPr>
        <p:spPr>
          <a:xfrm>
            <a:off x="9255346" y="2750337"/>
            <a:ext cx="1171888" cy="1356442"/>
          </a:xfrm>
        </p:spPr>
        <p:txBody>
          <a:bodyPr/>
          <a:lstStyle/>
          <a:p>
            <a:fld id="{A4942799-31AF-4FF8-9D79-C1A3E01FB207}" type="slidenum">
              <a:rPr lang="en-US" noProof="0" smtClean="0"/>
              <a:pPr/>
              <a:t>‹#›</a:t>
            </a:fld>
            <a:endParaRPr lang="en-US" noProof="0" dirty="0"/>
          </a:p>
        </p:txBody>
      </p:sp>
      <p:sp>
        <p:nvSpPr>
          <p:cNvPr id="11" name="Rectangle 10">
            <a:extLst>
              <a:ext uri="{FF2B5EF4-FFF2-40B4-BE49-F238E27FC236}">
                <a16:creationId xmlns:a16="http://schemas.microsoft.com/office/drawing/2014/main" xmlns="" id="{E381388F-6D01-4763-9497-2C5F78AF5477}"/>
              </a:ext>
            </a:extLst>
          </p:cNvPr>
          <p:cNvSpPr/>
          <p:nvPr userDrawn="1"/>
        </p:nvSpPr>
        <p:spPr>
          <a:xfrm>
            <a:off x="0" y="4818185"/>
            <a:ext cx="12192000" cy="203981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xmlns="" val="21105826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B7F6C47-B260-4BB6-8230-7D14D5CDE026}" type="datetimeFigureOut">
              <a:rPr lang="en-US" noProof="0" smtClean="0"/>
              <a:pPr/>
              <a:t>8/26/2019</a:t>
            </a:fld>
            <a:endParaRPr lang="en-US" noProof="0" dirty="0"/>
          </a:p>
        </p:txBody>
      </p:sp>
      <p:sp>
        <p:nvSpPr>
          <p:cNvPr id="6" name="Footer Placeholder 5"/>
          <p:cNvSpPr>
            <a:spLocks noGrp="1"/>
          </p:cNvSpPr>
          <p:nvPr>
            <p:ph type="ftr" sz="quarter" idx="11"/>
          </p:nvPr>
        </p:nvSpPr>
        <p:spPr/>
        <p:txBody>
          <a:bodyPr/>
          <a:lstStyle/>
          <a:p>
            <a:r>
              <a:rPr lang="en-US" noProof="0" smtClean="0"/>
              <a:t>Add a footer</a:t>
            </a:r>
            <a:endParaRPr lang="en-US" noProof="0" dirty="0"/>
          </a:p>
        </p:txBody>
      </p:sp>
      <p:sp>
        <p:nvSpPr>
          <p:cNvPr id="7" name="Slide Number Placeholder 6"/>
          <p:cNvSpPr>
            <a:spLocks noGrp="1"/>
          </p:cNvSpPr>
          <p:nvPr>
            <p:ph type="sldNum" sz="quarter" idx="12"/>
          </p:nvPr>
        </p:nvSpPr>
        <p:spPr>
          <a:xfrm>
            <a:off x="10729455" y="4711309"/>
            <a:ext cx="1154151" cy="1090789"/>
          </a:xfrm>
        </p:spPr>
        <p:txBody>
          <a:bodyPr/>
          <a:lstStyle/>
          <a:p>
            <a:fld id="{A4942799-31AF-4FF8-9D79-C1A3E01FB207}" type="slidenum">
              <a:rPr lang="en-US" noProof="0" smtClean="0"/>
              <a:pPr/>
              <a:t>‹#›</a:t>
            </a:fld>
            <a:endParaRPr lang="en-US" noProof="0" dirty="0"/>
          </a:p>
        </p:txBody>
      </p:sp>
    </p:spTree>
    <p:extLst>
      <p:ext uri="{BB962C8B-B14F-4D97-AF65-F5344CB8AC3E}">
        <p14:creationId xmlns:p14="http://schemas.microsoft.com/office/powerpoint/2010/main" xmlns="" val="17354442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B7F6C47-B260-4BB6-8230-7D14D5CDE026}" type="datetimeFigureOut">
              <a:rPr lang="en-US" noProof="0" smtClean="0"/>
              <a:pPr/>
              <a:t>8/26/2019</a:t>
            </a:fld>
            <a:endParaRPr lang="en-US" noProof="0" dirty="0"/>
          </a:p>
        </p:txBody>
      </p:sp>
      <p:sp>
        <p:nvSpPr>
          <p:cNvPr id="6" name="Footer Placeholder 5"/>
          <p:cNvSpPr>
            <a:spLocks noGrp="1"/>
          </p:cNvSpPr>
          <p:nvPr>
            <p:ph type="ftr" sz="quarter" idx="11"/>
          </p:nvPr>
        </p:nvSpPr>
        <p:spPr/>
        <p:txBody>
          <a:bodyPr/>
          <a:lstStyle/>
          <a:p>
            <a:r>
              <a:rPr lang="en-US" noProof="0" smtClean="0"/>
              <a:t>Add a footer</a:t>
            </a:r>
            <a:endParaRPr lang="en-US" noProof="0" dirty="0"/>
          </a:p>
        </p:txBody>
      </p:sp>
      <p:sp>
        <p:nvSpPr>
          <p:cNvPr id="7" name="Slide Number Placeholder 6"/>
          <p:cNvSpPr>
            <a:spLocks noGrp="1"/>
          </p:cNvSpPr>
          <p:nvPr>
            <p:ph type="sldNum" sz="quarter" idx="12"/>
          </p:nvPr>
        </p:nvSpPr>
        <p:spPr>
          <a:xfrm>
            <a:off x="10729455" y="4711615"/>
            <a:ext cx="1154151" cy="1090789"/>
          </a:xfrm>
        </p:spPr>
        <p:txBody>
          <a:bodyPr/>
          <a:lstStyle/>
          <a:p>
            <a:fld id="{A4942799-31AF-4FF8-9D79-C1A3E01FB207}" type="slidenum">
              <a:rPr lang="en-US" noProof="0" smtClean="0"/>
              <a:pPr/>
              <a:t>‹#›</a:t>
            </a:fld>
            <a:endParaRPr lang="en-US" noProof="0" dirty="0"/>
          </a:p>
        </p:txBody>
      </p:sp>
    </p:spTree>
    <p:extLst>
      <p:ext uri="{BB962C8B-B14F-4D97-AF65-F5344CB8AC3E}">
        <p14:creationId xmlns:p14="http://schemas.microsoft.com/office/powerpoint/2010/main" xmlns="" val="15816793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B7F6C47-B260-4BB6-8230-7D14D5CDE026}" type="datetimeFigureOut">
              <a:rPr lang="en-US" noProof="0" smtClean="0"/>
              <a:pPr/>
              <a:t>8/26/2019</a:t>
            </a:fld>
            <a:endParaRPr lang="en-US" noProof="0" dirty="0"/>
          </a:p>
        </p:txBody>
      </p:sp>
      <p:sp>
        <p:nvSpPr>
          <p:cNvPr id="6" name="Footer Placeholder 5"/>
          <p:cNvSpPr>
            <a:spLocks noGrp="1"/>
          </p:cNvSpPr>
          <p:nvPr>
            <p:ph type="ftr" sz="quarter" idx="11"/>
          </p:nvPr>
        </p:nvSpPr>
        <p:spPr/>
        <p:txBody>
          <a:bodyPr/>
          <a:lstStyle/>
          <a:p>
            <a:r>
              <a:rPr lang="en-US" noProof="0" smtClean="0"/>
              <a:t>Add a footer</a:t>
            </a:r>
            <a:endParaRPr lang="en-US" noProof="0" dirty="0"/>
          </a:p>
        </p:txBody>
      </p:sp>
      <p:sp>
        <p:nvSpPr>
          <p:cNvPr id="7" name="Slide Number Placeholder 6"/>
          <p:cNvSpPr>
            <a:spLocks noGrp="1"/>
          </p:cNvSpPr>
          <p:nvPr>
            <p:ph type="sldNum" sz="quarter" idx="12"/>
          </p:nvPr>
        </p:nvSpPr>
        <p:spPr>
          <a:xfrm>
            <a:off x="10729455" y="4709925"/>
            <a:ext cx="1154151" cy="1090789"/>
          </a:xfrm>
        </p:spPr>
        <p:txBody>
          <a:bodyPr/>
          <a:lstStyle/>
          <a:p>
            <a:fld id="{A4942799-31AF-4FF8-9D79-C1A3E01FB207}" type="slidenum">
              <a:rPr lang="en-US" noProof="0" smtClean="0"/>
              <a:pPr/>
              <a:t>‹#›</a:t>
            </a:fld>
            <a:endParaRPr lang="en-US" noProof="0"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xmlns="" val="40220828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B7F6C47-B260-4BB6-8230-7D14D5CDE026}" type="datetimeFigureOut">
              <a:rPr lang="en-US" noProof="0" smtClean="0"/>
              <a:pPr/>
              <a:t>8/26/2019</a:t>
            </a:fld>
            <a:endParaRPr lang="en-US" noProof="0" dirty="0"/>
          </a:p>
        </p:txBody>
      </p:sp>
      <p:sp>
        <p:nvSpPr>
          <p:cNvPr id="6" name="Footer Placeholder 5"/>
          <p:cNvSpPr>
            <a:spLocks noGrp="1"/>
          </p:cNvSpPr>
          <p:nvPr>
            <p:ph type="ftr" sz="quarter" idx="11"/>
          </p:nvPr>
        </p:nvSpPr>
        <p:spPr/>
        <p:txBody>
          <a:bodyPr/>
          <a:lstStyle/>
          <a:p>
            <a:r>
              <a:rPr lang="en-US" noProof="0" smtClean="0"/>
              <a:t>Add a footer</a:t>
            </a:r>
            <a:endParaRPr lang="en-US" noProof="0" dirty="0"/>
          </a:p>
        </p:txBody>
      </p:sp>
      <p:sp>
        <p:nvSpPr>
          <p:cNvPr id="7" name="Slide Number Placeholder 6"/>
          <p:cNvSpPr>
            <a:spLocks noGrp="1"/>
          </p:cNvSpPr>
          <p:nvPr>
            <p:ph type="sldNum" sz="quarter" idx="12"/>
          </p:nvPr>
        </p:nvSpPr>
        <p:spPr>
          <a:xfrm>
            <a:off x="10729455" y="4709925"/>
            <a:ext cx="1154151" cy="1090789"/>
          </a:xfrm>
        </p:spPr>
        <p:txBody>
          <a:bodyPr/>
          <a:lstStyle/>
          <a:p>
            <a:fld id="{A4942799-31AF-4FF8-9D79-C1A3E01FB207}" type="slidenum">
              <a:rPr lang="en-US" noProof="0" smtClean="0"/>
              <a:pPr/>
              <a:t>‹#›</a:t>
            </a:fld>
            <a:endParaRPr lang="en-US" noProof="0" dirty="0"/>
          </a:p>
        </p:txBody>
      </p:sp>
    </p:spTree>
    <p:extLst>
      <p:ext uri="{BB962C8B-B14F-4D97-AF65-F5344CB8AC3E}">
        <p14:creationId xmlns:p14="http://schemas.microsoft.com/office/powerpoint/2010/main" xmlns="" val="19086924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FB7F6C47-B260-4BB6-8230-7D14D5CDE026}" type="datetimeFigureOut">
              <a:rPr lang="en-US" noProof="0" smtClean="0"/>
              <a:pPr/>
              <a:t>8/26/2019</a:t>
            </a:fld>
            <a:endParaRPr lang="en-US" noProof="0" dirty="0"/>
          </a:p>
        </p:txBody>
      </p:sp>
      <p:sp>
        <p:nvSpPr>
          <p:cNvPr id="4" name="Footer Placeholder 3"/>
          <p:cNvSpPr>
            <a:spLocks noGrp="1"/>
          </p:cNvSpPr>
          <p:nvPr>
            <p:ph type="ftr" sz="quarter" idx="11"/>
          </p:nvPr>
        </p:nvSpPr>
        <p:spPr/>
        <p:txBody>
          <a:bodyPr/>
          <a:lstStyle/>
          <a:p>
            <a:r>
              <a:rPr lang="en-US" noProof="0" smtClean="0"/>
              <a:t>Add a footer</a:t>
            </a:r>
            <a:endParaRPr lang="en-US" noProof="0" dirty="0"/>
          </a:p>
        </p:txBody>
      </p:sp>
      <p:sp>
        <p:nvSpPr>
          <p:cNvPr id="5" name="Slide Number Placeholder 4"/>
          <p:cNvSpPr>
            <a:spLocks noGrp="1"/>
          </p:cNvSpPr>
          <p:nvPr>
            <p:ph type="sldNum" sz="quarter" idx="12"/>
          </p:nvPr>
        </p:nvSpPr>
        <p:spPr/>
        <p:txBody>
          <a:bodyPr/>
          <a:lstStyle/>
          <a:p>
            <a:fld id="{A4942799-31AF-4FF8-9D79-C1A3E01FB207}" type="slidenum">
              <a:rPr lang="en-US" noProof="0" smtClean="0"/>
              <a:pPr/>
              <a:t>‹#›</a:t>
            </a:fld>
            <a:endParaRPr lang="en-US" noProof="0" dirty="0"/>
          </a:p>
        </p:txBody>
      </p:sp>
    </p:spTree>
    <p:extLst>
      <p:ext uri="{BB962C8B-B14F-4D97-AF65-F5344CB8AC3E}">
        <p14:creationId xmlns:p14="http://schemas.microsoft.com/office/powerpoint/2010/main" xmlns="" val="317463419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FB7F6C47-B260-4BB6-8230-7D14D5CDE026}" type="datetimeFigureOut">
              <a:rPr lang="en-US" noProof="0" smtClean="0"/>
              <a:pPr/>
              <a:t>8/26/2019</a:t>
            </a:fld>
            <a:endParaRPr lang="en-US" noProof="0" dirty="0"/>
          </a:p>
        </p:txBody>
      </p:sp>
      <p:sp>
        <p:nvSpPr>
          <p:cNvPr id="4" name="Footer Placeholder 3"/>
          <p:cNvSpPr>
            <a:spLocks noGrp="1"/>
          </p:cNvSpPr>
          <p:nvPr>
            <p:ph type="ftr" sz="quarter" idx="11"/>
          </p:nvPr>
        </p:nvSpPr>
        <p:spPr/>
        <p:txBody>
          <a:bodyPr/>
          <a:lstStyle/>
          <a:p>
            <a:r>
              <a:rPr lang="en-US" noProof="0" smtClean="0"/>
              <a:t>Add a footer</a:t>
            </a:r>
            <a:endParaRPr lang="en-US" noProof="0" dirty="0"/>
          </a:p>
        </p:txBody>
      </p:sp>
      <p:sp>
        <p:nvSpPr>
          <p:cNvPr id="5" name="Slide Number Placeholder 4"/>
          <p:cNvSpPr>
            <a:spLocks noGrp="1"/>
          </p:cNvSpPr>
          <p:nvPr>
            <p:ph type="sldNum" sz="quarter" idx="12"/>
          </p:nvPr>
        </p:nvSpPr>
        <p:spPr/>
        <p:txBody>
          <a:bodyPr/>
          <a:lstStyle/>
          <a:p>
            <a:fld id="{A4942799-31AF-4FF8-9D79-C1A3E01FB207}" type="slidenum">
              <a:rPr lang="en-US" noProof="0" smtClean="0"/>
              <a:pPr/>
              <a:t>‹#›</a:t>
            </a:fld>
            <a:endParaRPr lang="en-US" noProof="0" dirty="0"/>
          </a:p>
        </p:txBody>
      </p:sp>
    </p:spTree>
    <p:extLst>
      <p:ext uri="{BB962C8B-B14F-4D97-AF65-F5344CB8AC3E}">
        <p14:creationId xmlns:p14="http://schemas.microsoft.com/office/powerpoint/2010/main" xmlns="" val="20962763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B7F6C47-B260-4BB6-8230-7D14D5CDE026}" type="datetimeFigureOut">
              <a:rPr lang="en-US" noProof="0" smtClean="0"/>
              <a:pPr/>
              <a:t>8/26/2019</a:t>
            </a:fld>
            <a:endParaRPr lang="en-US" noProof="0" dirty="0"/>
          </a:p>
        </p:txBody>
      </p:sp>
      <p:sp>
        <p:nvSpPr>
          <p:cNvPr id="5" name="Footer Placeholder 4"/>
          <p:cNvSpPr>
            <a:spLocks noGrp="1"/>
          </p:cNvSpPr>
          <p:nvPr>
            <p:ph type="ftr" sz="quarter" idx="11"/>
          </p:nvPr>
        </p:nvSpPr>
        <p:spPr/>
        <p:txBody>
          <a:bodyPr/>
          <a:lstStyle/>
          <a:p>
            <a:r>
              <a:rPr lang="en-US" noProof="0" smtClean="0"/>
              <a:t>Add a footer</a:t>
            </a:r>
            <a:endParaRPr lang="en-US" noProof="0" dirty="0"/>
          </a:p>
        </p:txBody>
      </p:sp>
      <p:sp>
        <p:nvSpPr>
          <p:cNvPr id="6" name="Slide Number Placeholder 5"/>
          <p:cNvSpPr>
            <a:spLocks noGrp="1"/>
          </p:cNvSpPr>
          <p:nvPr>
            <p:ph type="sldNum" sz="quarter" idx="12"/>
          </p:nvPr>
        </p:nvSpPr>
        <p:spPr/>
        <p:txBody>
          <a:bodyPr/>
          <a:lstStyle/>
          <a:p>
            <a:fld id="{A4942799-31AF-4FF8-9D79-C1A3E01FB207}" type="slidenum">
              <a:rPr lang="en-US" noProof="0" smtClean="0"/>
              <a:pPr/>
              <a:t>‹#›</a:t>
            </a:fld>
            <a:endParaRPr lang="en-US" noProof="0" dirty="0"/>
          </a:p>
        </p:txBody>
      </p:sp>
    </p:spTree>
    <p:extLst>
      <p:ext uri="{BB962C8B-B14F-4D97-AF65-F5344CB8AC3E}">
        <p14:creationId xmlns:p14="http://schemas.microsoft.com/office/powerpoint/2010/main" xmlns="" val="192744320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FB7F6C47-B260-4BB6-8230-7D14D5CDE026}" type="datetimeFigureOut">
              <a:rPr lang="en-US" noProof="0" smtClean="0"/>
              <a:pPr/>
              <a:t>8/26/2019</a:t>
            </a:fld>
            <a:endParaRPr lang="en-US" noProof="0" dirty="0"/>
          </a:p>
        </p:txBody>
      </p:sp>
      <p:sp>
        <p:nvSpPr>
          <p:cNvPr id="5" name="Footer Placeholder 4"/>
          <p:cNvSpPr>
            <a:spLocks noGrp="1"/>
          </p:cNvSpPr>
          <p:nvPr>
            <p:ph type="ftr" sz="quarter" idx="11"/>
          </p:nvPr>
        </p:nvSpPr>
        <p:spPr>
          <a:xfrm>
            <a:off x="680321" y="5936188"/>
            <a:ext cx="6126805" cy="365125"/>
          </a:xfrm>
        </p:spPr>
        <p:txBody>
          <a:bodyPr/>
          <a:lstStyle/>
          <a:p>
            <a:r>
              <a:rPr lang="en-US" noProof="0" smtClean="0"/>
              <a:t>Add a footer</a:t>
            </a:r>
            <a:endParaRPr lang="en-US" noProof="0"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A4942799-31AF-4FF8-9D79-C1A3E01FB207}" type="slidenum">
              <a:rPr lang="en-US" noProof="0" smtClean="0"/>
              <a:pPr/>
              <a:t>‹#›</a:t>
            </a:fld>
            <a:endParaRPr lang="en-US" noProof="0" dirty="0"/>
          </a:p>
        </p:txBody>
      </p:sp>
    </p:spTree>
    <p:extLst>
      <p:ext uri="{BB962C8B-B14F-4D97-AF65-F5344CB8AC3E}">
        <p14:creationId xmlns:p14="http://schemas.microsoft.com/office/powerpoint/2010/main" xmlns="" val="254694382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1_Two Content">
    <p:spTree>
      <p:nvGrpSpPr>
        <p:cNvPr id="1" name=""/>
        <p:cNvGrpSpPr/>
        <p:nvPr/>
      </p:nvGrpSpPr>
      <p:grpSpPr>
        <a:xfrm>
          <a:off x="0" y="0"/>
          <a:ext cx="0" cy="0"/>
          <a:chOff x="0" y="0"/>
          <a:chExt cx="0" cy="0"/>
        </a:xfrm>
      </p:grpSpPr>
      <p:sp>
        <p:nvSpPr>
          <p:cNvPr id="8" name="Freeform 6"/>
          <p:cNvSpPr/>
          <p:nvPr/>
        </p:nvSpPr>
        <p:spPr bwMode="ltGray">
          <a:xfrm flipH="1">
            <a:off x="12699" y="0"/>
            <a:ext cx="6004585" cy="2041975"/>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ffectLst>
            <a:innerShdw blurRad="63500" dist="50800" dir="8100000">
              <a:prstClr val="black">
                <a:alpha val="50000"/>
              </a:prstClr>
            </a:innerShdw>
          </a:effectLst>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451514" y="375313"/>
            <a:ext cx="5114017" cy="1139895"/>
          </a:xfrm>
        </p:spPr>
        <p:txBody>
          <a:bodyPr/>
          <a:lstStyle>
            <a:lvl1pPr algn="l">
              <a:defRPr b="0"/>
            </a:lvl1pPr>
          </a:lstStyle>
          <a:p>
            <a:r>
              <a:rPr lang="en-US" smtClean="0"/>
              <a:t>Click to edit Master title style</a:t>
            </a:r>
            <a:endParaRPr lang="en-US" dirty="0"/>
          </a:p>
        </p:txBody>
      </p:sp>
      <p:sp>
        <p:nvSpPr>
          <p:cNvPr id="3" name="Content Placeholder 2"/>
          <p:cNvSpPr>
            <a:spLocks noGrp="1"/>
          </p:cNvSpPr>
          <p:nvPr>
            <p:ph sz="half" idx="1"/>
          </p:nvPr>
        </p:nvSpPr>
        <p:spPr>
          <a:xfrm>
            <a:off x="451514" y="2222287"/>
            <a:ext cx="5553071" cy="3638763"/>
          </a:xfrm>
          <a:ln w="25400">
            <a:gradFill>
              <a:gsLst>
                <a:gs pos="0">
                  <a:schemeClr val="bg2"/>
                </a:gs>
                <a:gs pos="50000">
                  <a:srgbClr val="4A3030"/>
                </a:gs>
                <a:gs pos="100000">
                  <a:schemeClr val="accent1"/>
                </a:gs>
              </a:gsLst>
              <a:lin ang="5400000" scaled="1"/>
            </a:gradFill>
          </a:ln>
          <a:effectLst>
            <a:outerShdw blurRad="63500" sx="102000" sy="102000" algn="ctr" rotWithShape="0">
              <a:prstClr val="black">
                <a:alpha val="40000"/>
              </a:prstClr>
            </a:outerShdw>
          </a:effectLst>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Content Placeholder 9">
            <a:extLst>
              <a:ext uri="{FF2B5EF4-FFF2-40B4-BE49-F238E27FC236}">
                <a16:creationId xmlns:a16="http://schemas.microsoft.com/office/drawing/2014/main" xmlns="" id="{C95D556F-51D2-4EF4-B60F-D319BF232882}"/>
              </a:ext>
            </a:extLst>
          </p:cNvPr>
          <p:cNvSpPr>
            <a:spLocks noGrp="1"/>
          </p:cNvSpPr>
          <p:nvPr>
            <p:ph sz="quarter" idx="13"/>
          </p:nvPr>
        </p:nvSpPr>
        <p:spPr>
          <a:xfrm>
            <a:off x="6456099" y="375312"/>
            <a:ext cx="5186363" cy="5485737"/>
          </a:xfrm>
        </p:spPr>
        <p:txBody>
          <a:bodyPr anchor="t" anchorCtr="0">
            <a:normAutofit/>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a:extLst>
              <a:ext uri="{FF2B5EF4-FFF2-40B4-BE49-F238E27FC236}">
                <a16:creationId xmlns:a16="http://schemas.microsoft.com/office/drawing/2014/main" xmlns="" id="{963F86C4-C3A0-4CA8-8809-1D90DE9E4D4F}"/>
              </a:ext>
            </a:extLst>
          </p:cNvPr>
          <p:cNvSpPr>
            <a:spLocks noGrp="1"/>
          </p:cNvSpPr>
          <p:nvPr>
            <p:ph type="dt" sz="half" idx="14"/>
          </p:nvPr>
        </p:nvSpPr>
        <p:spPr/>
        <p:txBody>
          <a:bodyPr/>
          <a:lstStyle/>
          <a:p>
            <a:fld id="{FB7F6C47-B260-4BB6-8230-7D14D5CDE026}" type="datetimeFigureOut">
              <a:rPr lang="en-US" noProof="0" smtClean="0"/>
              <a:pPr/>
              <a:t>8/26/2019</a:t>
            </a:fld>
            <a:endParaRPr lang="en-US" noProof="0" dirty="0"/>
          </a:p>
        </p:txBody>
      </p:sp>
      <p:sp>
        <p:nvSpPr>
          <p:cNvPr id="10" name="Footer Placeholder 9">
            <a:extLst>
              <a:ext uri="{FF2B5EF4-FFF2-40B4-BE49-F238E27FC236}">
                <a16:creationId xmlns:a16="http://schemas.microsoft.com/office/drawing/2014/main" xmlns="" id="{EDD26EA8-C9F2-49A7-8F7B-A782D30B827A}"/>
              </a:ext>
            </a:extLst>
          </p:cNvPr>
          <p:cNvSpPr>
            <a:spLocks noGrp="1"/>
          </p:cNvSpPr>
          <p:nvPr>
            <p:ph type="ftr" sz="quarter" idx="15"/>
          </p:nvPr>
        </p:nvSpPr>
        <p:spPr/>
        <p:txBody>
          <a:bodyPr/>
          <a:lstStyle/>
          <a:p>
            <a:r>
              <a:rPr lang="en-US" noProof="0" dirty="0"/>
              <a:t>Add a footer</a:t>
            </a:r>
          </a:p>
        </p:txBody>
      </p:sp>
      <p:sp>
        <p:nvSpPr>
          <p:cNvPr id="11" name="Slide Number Placeholder 10">
            <a:extLst>
              <a:ext uri="{FF2B5EF4-FFF2-40B4-BE49-F238E27FC236}">
                <a16:creationId xmlns:a16="http://schemas.microsoft.com/office/drawing/2014/main" xmlns="" id="{241DD2E8-07A6-430F-A2FB-E2746C9352D4}"/>
              </a:ext>
            </a:extLst>
          </p:cNvPr>
          <p:cNvSpPr>
            <a:spLocks noGrp="1"/>
          </p:cNvSpPr>
          <p:nvPr>
            <p:ph type="sldNum" sz="quarter" idx="16"/>
          </p:nvPr>
        </p:nvSpPr>
        <p:spPr/>
        <p:txBody>
          <a:bodyPr/>
          <a:lstStyle/>
          <a:p>
            <a:fld id="{A4942799-31AF-4FF8-9D79-C1A3E01FB207}" type="slidenum">
              <a:rPr lang="en-US" noProof="0" smtClean="0"/>
              <a:pPr/>
              <a:t>‹#›</a:t>
            </a:fld>
            <a:endParaRPr lang="en-US" noProof="0" dirty="0"/>
          </a:p>
        </p:txBody>
      </p:sp>
    </p:spTree>
    <p:extLst>
      <p:ext uri="{BB962C8B-B14F-4D97-AF65-F5344CB8AC3E}">
        <p14:creationId xmlns:p14="http://schemas.microsoft.com/office/powerpoint/2010/main" xmlns="" val="62409909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1_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0000" y="4489884"/>
            <a:ext cx="10561418" cy="1426004"/>
          </a:xfrm>
        </p:spPr>
        <p:txBody>
          <a:bodyPr anchor="ctr" anchorCtr="0">
            <a:normAutofit/>
          </a:bodyPr>
          <a:lstStyle>
            <a:lvl1pPr algn="ctr">
              <a:defRPr sz="4000" b="0">
                <a:ln>
                  <a:noFill/>
                </a:ln>
                <a:solidFill>
                  <a:schemeClr val="tx1"/>
                </a:solidFill>
                <a:latin typeface="+mj-lt"/>
              </a:defRPr>
            </a:lvl1pPr>
          </a:lstStyle>
          <a:p>
            <a:r>
              <a:rPr lang="en-US" smtClean="0"/>
              <a:t>Click to edit Master title style</a:t>
            </a:r>
            <a:endParaRPr lang="en-US" dirty="0"/>
          </a:p>
        </p:txBody>
      </p:sp>
      <p:sp>
        <p:nvSpPr>
          <p:cNvPr id="9" name="Content Placeholder 8">
            <a:extLst>
              <a:ext uri="{FF2B5EF4-FFF2-40B4-BE49-F238E27FC236}">
                <a16:creationId xmlns:a16="http://schemas.microsoft.com/office/drawing/2014/main" xmlns="" id="{EC1FEB3F-0898-4AE0-B8C4-970BF80A3766}"/>
              </a:ext>
            </a:extLst>
          </p:cNvPr>
          <p:cNvSpPr>
            <a:spLocks noGrp="1"/>
          </p:cNvSpPr>
          <p:nvPr>
            <p:ph sz="quarter" idx="14"/>
          </p:nvPr>
        </p:nvSpPr>
        <p:spPr bwMode="ltGray">
          <a:xfrm>
            <a:off x="-5291" y="-57584"/>
            <a:ext cx="12192000" cy="4851400"/>
          </a:xfrm>
          <a:custGeom>
            <a:avLst/>
            <a:gdLst>
              <a:gd name="connsiteX0" fmla="*/ 0 w 10561638"/>
              <a:gd name="connsiteY0" fmla="*/ 0 h 3937000"/>
              <a:gd name="connsiteX1" fmla="*/ 1760273 w 10561638"/>
              <a:gd name="connsiteY1" fmla="*/ 0 h 3937000"/>
              <a:gd name="connsiteX2" fmla="*/ 1760273 w 10561638"/>
              <a:gd name="connsiteY2" fmla="*/ 0 h 3937000"/>
              <a:gd name="connsiteX3" fmla="*/ 4400683 w 10561638"/>
              <a:gd name="connsiteY3" fmla="*/ 0 h 3937000"/>
              <a:gd name="connsiteX4" fmla="*/ 10561638 w 10561638"/>
              <a:gd name="connsiteY4" fmla="*/ 0 h 3937000"/>
              <a:gd name="connsiteX5" fmla="*/ 10561638 w 10561638"/>
              <a:gd name="connsiteY5" fmla="*/ 2296583 h 3937000"/>
              <a:gd name="connsiteX6" fmla="*/ 10561638 w 10561638"/>
              <a:gd name="connsiteY6" fmla="*/ 2296583 h 3937000"/>
              <a:gd name="connsiteX7" fmla="*/ 10561638 w 10561638"/>
              <a:gd name="connsiteY7" fmla="*/ 3280833 h 3937000"/>
              <a:gd name="connsiteX8" fmla="*/ 10561638 w 10561638"/>
              <a:gd name="connsiteY8" fmla="*/ 3937000 h 3937000"/>
              <a:gd name="connsiteX9" fmla="*/ 4400683 w 10561638"/>
              <a:gd name="connsiteY9" fmla="*/ 3937000 h 3937000"/>
              <a:gd name="connsiteX10" fmla="*/ 2077263 w 10561638"/>
              <a:gd name="connsiteY10" fmla="*/ 4251330 h 3937000"/>
              <a:gd name="connsiteX11" fmla="*/ 1760273 w 10561638"/>
              <a:gd name="connsiteY11" fmla="*/ 3937000 h 3937000"/>
              <a:gd name="connsiteX12" fmla="*/ 0 w 10561638"/>
              <a:gd name="connsiteY12" fmla="*/ 3937000 h 3937000"/>
              <a:gd name="connsiteX13" fmla="*/ 0 w 10561638"/>
              <a:gd name="connsiteY13" fmla="*/ 3280833 h 3937000"/>
              <a:gd name="connsiteX14" fmla="*/ 0 w 10561638"/>
              <a:gd name="connsiteY14" fmla="*/ 2296583 h 3937000"/>
              <a:gd name="connsiteX15" fmla="*/ 0 w 10561638"/>
              <a:gd name="connsiteY15" fmla="*/ 2296583 h 3937000"/>
              <a:gd name="connsiteX16" fmla="*/ 0 w 10561638"/>
              <a:gd name="connsiteY16" fmla="*/ 0 h 3937000"/>
              <a:gd name="connsiteX0" fmla="*/ 0 w 10561638"/>
              <a:gd name="connsiteY0" fmla="*/ 0 h 4251330"/>
              <a:gd name="connsiteX1" fmla="*/ 1760273 w 10561638"/>
              <a:gd name="connsiteY1" fmla="*/ 0 h 4251330"/>
              <a:gd name="connsiteX2" fmla="*/ 1760273 w 10561638"/>
              <a:gd name="connsiteY2" fmla="*/ 0 h 4251330"/>
              <a:gd name="connsiteX3" fmla="*/ 4400683 w 10561638"/>
              <a:gd name="connsiteY3" fmla="*/ 0 h 4251330"/>
              <a:gd name="connsiteX4" fmla="*/ 10561638 w 10561638"/>
              <a:gd name="connsiteY4" fmla="*/ 0 h 4251330"/>
              <a:gd name="connsiteX5" fmla="*/ 10561638 w 10561638"/>
              <a:gd name="connsiteY5" fmla="*/ 2296583 h 4251330"/>
              <a:gd name="connsiteX6" fmla="*/ 10561638 w 10561638"/>
              <a:gd name="connsiteY6" fmla="*/ 2296583 h 4251330"/>
              <a:gd name="connsiteX7" fmla="*/ 10561638 w 10561638"/>
              <a:gd name="connsiteY7" fmla="*/ 3280833 h 4251330"/>
              <a:gd name="connsiteX8" fmla="*/ 10561638 w 10561638"/>
              <a:gd name="connsiteY8" fmla="*/ 3937000 h 4251330"/>
              <a:gd name="connsiteX9" fmla="*/ 2482983 w 10561638"/>
              <a:gd name="connsiteY9" fmla="*/ 3975100 h 4251330"/>
              <a:gd name="connsiteX10" fmla="*/ 2077263 w 10561638"/>
              <a:gd name="connsiteY10" fmla="*/ 4251330 h 4251330"/>
              <a:gd name="connsiteX11" fmla="*/ 1760273 w 10561638"/>
              <a:gd name="connsiteY11" fmla="*/ 3937000 h 4251330"/>
              <a:gd name="connsiteX12" fmla="*/ 0 w 10561638"/>
              <a:gd name="connsiteY12" fmla="*/ 3937000 h 4251330"/>
              <a:gd name="connsiteX13" fmla="*/ 0 w 10561638"/>
              <a:gd name="connsiteY13" fmla="*/ 3280833 h 4251330"/>
              <a:gd name="connsiteX14" fmla="*/ 0 w 10561638"/>
              <a:gd name="connsiteY14" fmla="*/ 2296583 h 4251330"/>
              <a:gd name="connsiteX15" fmla="*/ 0 w 10561638"/>
              <a:gd name="connsiteY15" fmla="*/ 2296583 h 4251330"/>
              <a:gd name="connsiteX16" fmla="*/ 0 w 10561638"/>
              <a:gd name="connsiteY16" fmla="*/ 0 h 4251330"/>
              <a:gd name="connsiteX0" fmla="*/ 0 w 10561638"/>
              <a:gd name="connsiteY0" fmla="*/ 0 h 4251330"/>
              <a:gd name="connsiteX1" fmla="*/ 1760273 w 10561638"/>
              <a:gd name="connsiteY1" fmla="*/ 0 h 4251330"/>
              <a:gd name="connsiteX2" fmla="*/ 1760273 w 10561638"/>
              <a:gd name="connsiteY2" fmla="*/ 0 h 4251330"/>
              <a:gd name="connsiteX3" fmla="*/ 4400683 w 10561638"/>
              <a:gd name="connsiteY3" fmla="*/ 0 h 4251330"/>
              <a:gd name="connsiteX4" fmla="*/ 10561638 w 10561638"/>
              <a:gd name="connsiteY4" fmla="*/ 0 h 4251330"/>
              <a:gd name="connsiteX5" fmla="*/ 10561638 w 10561638"/>
              <a:gd name="connsiteY5" fmla="*/ 2296583 h 4251330"/>
              <a:gd name="connsiteX6" fmla="*/ 10561638 w 10561638"/>
              <a:gd name="connsiteY6" fmla="*/ 2296583 h 4251330"/>
              <a:gd name="connsiteX7" fmla="*/ 10561638 w 10561638"/>
              <a:gd name="connsiteY7" fmla="*/ 3280833 h 4251330"/>
              <a:gd name="connsiteX8" fmla="*/ 10561638 w 10561638"/>
              <a:gd name="connsiteY8" fmla="*/ 3937000 h 4251330"/>
              <a:gd name="connsiteX9" fmla="*/ 2343283 w 10561638"/>
              <a:gd name="connsiteY9" fmla="*/ 3987800 h 4251330"/>
              <a:gd name="connsiteX10" fmla="*/ 2077263 w 10561638"/>
              <a:gd name="connsiteY10" fmla="*/ 4251330 h 4251330"/>
              <a:gd name="connsiteX11" fmla="*/ 1760273 w 10561638"/>
              <a:gd name="connsiteY11" fmla="*/ 3937000 h 4251330"/>
              <a:gd name="connsiteX12" fmla="*/ 0 w 10561638"/>
              <a:gd name="connsiteY12" fmla="*/ 3937000 h 4251330"/>
              <a:gd name="connsiteX13" fmla="*/ 0 w 10561638"/>
              <a:gd name="connsiteY13" fmla="*/ 3280833 h 4251330"/>
              <a:gd name="connsiteX14" fmla="*/ 0 w 10561638"/>
              <a:gd name="connsiteY14" fmla="*/ 2296583 h 4251330"/>
              <a:gd name="connsiteX15" fmla="*/ 0 w 10561638"/>
              <a:gd name="connsiteY15" fmla="*/ 2296583 h 4251330"/>
              <a:gd name="connsiteX16" fmla="*/ 0 w 10561638"/>
              <a:gd name="connsiteY16" fmla="*/ 0 h 4251330"/>
              <a:gd name="connsiteX0" fmla="*/ 0 w 10561638"/>
              <a:gd name="connsiteY0" fmla="*/ 0 h 4251330"/>
              <a:gd name="connsiteX1" fmla="*/ 1760273 w 10561638"/>
              <a:gd name="connsiteY1" fmla="*/ 0 h 4251330"/>
              <a:gd name="connsiteX2" fmla="*/ 1760273 w 10561638"/>
              <a:gd name="connsiteY2" fmla="*/ 0 h 4251330"/>
              <a:gd name="connsiteX3" fmla="*/ 4400683 w 10561638"/>
              <a:gd name="connsiteY3" fmla="*/ 0 h 4251330"/>
              <a:gd name="connsiteX4" fmla="*/ 10561638 w 10561638"/>
              <a:gd name="connsiteY4" fmla="*/ 0 h 4251330"/>
              <a:gd name="connsiteX5" fmla="*/ 10561638 w 10561638"/>
              <a:gd name="connsiteY5" fmla="*/ 2296583 h 4251330"/>
              <a:gd name="connsiteX6" fmla="*/ 10561638 w 10561638"/>
              <a:gd name="connsiteY6" fmla="*/ 2296583 h 4251330"/>
              <a:gd name="connsiteX7" fmla="*/ 10561638 w 10561638"/>
              <a:gd name="connsiteY7" fmla="*/ 3280833 h 4251330"/>
              <a:gd name="connsiteX8" fmla="*/ 10561638 w 10561638"/>
              <a:gd name="connsiteY8" fmla="*/ 3937000 h 4251330"/>
              <a:gd name="connsiteX9" fmla="*/ 2343283 w 10561638"/>
              <a:gd name="connsiteY9" fmla="*/ 3962400 h 4251330"/>
              <a:gd name="connsiteX10" fmla="*/ 2077263 w 10561638"/>
              <a:gd name="connsiteY10" fmla="*/ 4251330 h 4251330"/>
              <a:gd name="connsiteX11" fmla="*/ 1760273 w 10561638"/>
              <a:gd name="connsiteY11" fmla="*/ 3937000 h 4251330"/>
              <a:gd name="connsiteX12" fmla="*/ 0 w 10561638"/>
              <a:gd name="connsiteY12" fmla="*/ 3937000 h 4251330"/>
              <a:gd name="connsiteX13" fmla="*/ 0 w 10561638"/>
              <a:gd name="connsiteY13" fmla="*/ 3280833 h 4251330"/>
              <a:gd name="connsiteX14" fmla="*/ 0 w 10561638"/>
              <a:gd name="connsiteY14" fmla="*/ 2296583 h 4251330"/>
              <a:gd name="connsiteX15" fmla="*/ 0 w 10561638"/>
              <a:gd name="connsiteY15" fmla="*/ 2296583 h 4251330"/>
              <a:gd name="connsiteX16" fmla="*/ 0 w 10561638"/>
              <a:gd name="connsiteY16" fmla="*/ 0 h 4251330"/>
              <a:gd name="connsiteX0" fmla="*/ 0 w 10561638"/>
              <a:gd name="connsiteY0" fmla="*/ 0 h 4251330"/>
              <a:gd name="connsiteX1" fmla="*/ 1760273 w 10561638"/>
              <a:gd name="connsiteY1" fmla="*/ 0 h 4251330"/>
              <a:gd name="connsiteX2" fmla="*/ 1760273 w 10561638"/>
              <a:gd name="connsiteY2" fmla="*/ 0 h 4251330"/>
              <a:gd name="connsiteX3" fmla="*/ 4400683 w 10561638"/>
              <a:gd name="connsiteY3" fmla="*/ 0 h 4251330"/>
              <a:gd name="connsiteX4" fmla="*/ 10561638 w 10561638"/>
              <a:gd name="connsiteY4" fmla="*/ 0 h 4251330"/>
              <a:gd name="connsiteX5" fmla="*/ 10561638 w 10561638"/>
              <a:gd name="connsiteY5" fmla="*/ 2296583 h 4251330"/>
              <a:gd name="connsiteX6" fmla="*/ 10561638 w 10561638"/>
              <a:gd name="connsiteY6" fmla="*/ 2296583 h 4251330"/>
              <a:gd name="connsiteX7" fmla="*/ 10561638 w 10561638"/>
              <a:gd name="connsiteY7" fmla="*/ 3280833 h 4251330"/>
              <a:gd name="connsiteX8" fmla="*/ 10561638 w 10561638"/>
              <a:gd name="connsiteY8" fmla="*/ 3937000 h 4251330"/>
              <a:gd name="connsiteX9" fmla="*/ 2343283 w 10561638"/>
              <a:gd name="connsiteY9" fmla="*/ 3924300 h 4251330"/>
              <a:gd name="connsiteX10" fmla="*/ 2077263 w 10561638"/>
              <a:gd name="connsiteY10" fmla="*/ 4251330 h 4251330"/>
              <a:gd name="connsiteX11" fmla="*/ 1760273 w 10561638"/>
              <a:gd name="connsiteY11" fmla="*/ 3937000 h 4251330"/>
              <a:gd name="connsiteX12" fmla="*/ 0 w 10561638"/>
              <a:gd name="connsiteY12" fmla="*/ 3937000 h 4251330"/>
              <a:gd name="connsiteX13" fmla="*/ 0 w 10561638"/>
              <a:gd name="connsiteY13" fmla="*/ 3280833 h 4251330"/>
              <a:gd name="connsiteX14" fmla="*/ 0 w 10561638"/>
              <a:gd name="connsiteY14" fmla="*/ 2296583 h 4251330"/>
              <a:gd name="connsiteX15" fmla="*/ 0 w 10561638"/>
              <a:gd name="connsiteY15" fmla="*/ 2296583 h 4251330"/>
              <a:gd name="connsiteX16" fmla="*/ 0 w 10561638"/>
              <a:gd name="connsiteY16" fmla="*/ 0 h 42513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561638" h="4251330">
                <a:moveTo>
                  <a:pt x="0" y="0"/>
                </a:moveTo>
                <a:lnTo>
                  <a:pt x="1760273" y="0"/>
                </a:lnTo>
                <a:lnTo>
                  <a:pt x="1760273" y="0"/>
                </a:lnTo>
                <a:lnTo>
                  <a:pt x="4400683" y="0"/>
                </a:lnTo>
                <a:lnTo>
                  <a:pt x="10561638" y="0"/>
                </a:lnTo>
                <a:lnTo>
                  <a:pt x="10561638" y="2296583"/>
                </a:lnTo>
                <a:lnTo>
                  <a:pt x="10561638" y="2296583"/>
                </a:lnTo>
                <a:lnTo>
                  <a:pt x="10561638" y="3280833"/>
                </a:lnTo>
                <a:lnTo>
                  <a:pt x="10561638" y="3937000"/>
                </a:lnTo>
                <a:lnTo>
                  <a:pt x="2343283" y="3924300"/>
                </a:lnTo>
                <a:lnTo>
                  <a:pt x="2077263" y="4251330"/>
                </a:lnTo>
                <a:lnTo>
                  <a:pt x="1760273" y="3937000"/>
                </a:lnTo>
                <a:lnTo>
                  <a:pt x="0" y="3937000"/>
                </a:lnTo>
                <a:lnTo>
                  <a:pt x="0" y="3280833"/>
                </a:lnTo>
                <a:lnTo>
                  <a:pt x="0" y="2296583"/>
                </a:lnTo>
                <a:lnTo>
                  <a:pt x="0" y="2296583"/>
                </a:lnTo>
                <a:lnTo>
                  <a:pt x="0" y="0"/>
                </a:lnTo>
                <a:close/>
              </a:path>
            </a:pathLst>
          </a:custGeom>
          <a:blipFill>
            <a:blip r:embed="rId2">
              <a:duotone>
                <a:schemeClr val="accent1">
                  <a:tint val="98000"/>
                  <a:lumMod val="102000"/>
                </a:schemeClr>
                <a:schemeClr val="accent1">
                  <a:shade val="98000"/>
                  <a:lumMod val="98000"/>
                </a:schemeClr>
              </a:duotone>
            </a:blip>
            <a:tile tx="0" ty="0" sx="100000" sy="100000" flip="none" algn="tl"/>
          </a:blipFill>
          <a:effectLst>
            <a:innerShdw blurRad="63500" dist="50800" dir="5400000">
              <a:prstClr val="black">
                <a:alpha val="50000"/>
              </a:prstClr>
            </a:innerShdw>
          </a:effectLst>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Date Placeholder 2">
            <a:extLst>
              <a:ext uri="{FF2B5EF4-FFF2-40B4-BE49-F238E27FC236}">
                <a16:creationId xmlns:a16="http://schemas.microsoft.com/office/drawing/2014/main" xmlns="" id="{F1FE71A4-2AD7-44A1-9075-3AB1A226C1C2}"/>
              </a:ext>
            </a:extLst>
          </p:cNvPr>
          <p:cNvSpPr>
            <a:spLocks noGrp="1"/>
          </p:cNvSpPr>
          <p:nvPr>
            <p:ph type="dt" sz="half" idx="15"/>
          </p:nvPr>
        </p:nvSpPr>
        <p:spPr/>
        <p:txBody>
          <a:bodyPr/>
          <a:lstStyle/>
          <a:p>
            <a:fld id="{FB7F6C47-B260-4BB6-8230-7D14D5CDE026}" type="datetimeFigureOut">
              <a:rPr lang="en-US" noProof="0" smtClean="0"/>
              <a:pPr/>
              <a:t>8/26/2019</a:t>
            </a:fld>
            <a:endParaRPr lang="en-US" noProof="0" dirty="0"/>
          </a:p>
        </p:txBody>
      </p:sp>
      <p:sp>
        <p:nvSpPr>
          <p:cNvPr id="4" name="Footer Placeholder 3">
            <a:extLst>
              <a:ext uri="{FF2B5EF4-FFF2-40B4-BE49-F238E27FC236}">
                <a16:creationId xmlns:a16="http://schemas.microsoft.com/office/drawing/2014/main" xmlns="" id="{0F5F74D3-28C0-4AA1-8508-75D32DA3C2A0}"/>
              </a:ext>
            </a:extLst>
          </p:cNvPr>
          <p:cNvSpPr>
            <a:spLocks noGrp="1"/>
          </p:cNvSpPr>
          <p:nvPr>
            <p:ph type="ftr" sz="quarter" idx="16"/>
          </p:nvPr>
        </p:nvSpPr>
        <p:spPr/>
        <p:txBody>
          <a:bodyPr/>
          <a:lstStyle/>
          <a:p>
            <a:r>
              <a:rPr lang="en-US" noProof="0" dirty="0"/>
              <a:t>Add a footer</a:t>
            </a:r>
          </a:p>
        </p:txBody>
      </p:sp>
      <p:sp>
        <p:nvSpPr>
          <p:cNvPr id="8" name="Slide Number Placeholder 7">
            <a:extLst>
              <a:ext uri="{FF2B5EF4-FFF2-40B4-BE49-F238E27FC236}">
                <a16:creationId xmlns:a16="http://schemas.microsoft.com/office/drawing/2014/main" xmlns="" id="{77D83112-B341-46D2-8B30-46DBC3DAE35A}"/>
              </a:ext>
            </a:extLst>
          </p:cNvPr>
          <p:cNvSpPr>
            <a:spLocks noGrp="1"/>
          </p:cNvSpPr>
          <p:nvPr>
            <p:ph type="sldNum" sz="quarter" idx="17"/>
          </p:nvPr>
        </p:nvSpPr>
        <p:spPr/>
        <p:txBody>
          <a:bodyPr/>
          <a:lstStyle/>
          <a:p>
            <a:fld id="{A4942799-31AF-4FF8-9D79-C1A3E01FB207}" type="slidenum">
              <a:rPr lang="en-US" noProof="0" smtClean="0"/>
              <a:pPr/>
              <a:t>‹#›</a:t>
            </a:fld>
            <a:endParaRPr lang="en-US" noProof="0" dirty="0"/>
          </a:p>
        </p:txBody>
      </p:sp>
    </p:spTree>
    <p:extLst>
      <p:ext uri="{BB962C8B-B14F-4D97-AF65-F5344CB8AC3E}">
        <p14:creationId xmlns:p14="http://schemas.microsoft.com/office/powerpoint/2010/main" xmlns="" val="32608284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B7F6C47-B260-4BB6-8230-7D14D5CDE026}" type="datetimeFigureOut">
              <a:rPr lang="en-US" noProof="0" smtClean="0"/>
              <a:pPr/>
              <a:t>8/26/2019</a:t>
            </a:fld>
            <a:endParaRPr lang="en-US" noProof="0" dirty="0"/>
          </a:p>
        </p:txBody>
      </p:sp>
      <p:sp>
        <p:nvSpPr>
          <p:cNvPr id="5" name="Footer Placeholder 4"/>
          <p:cNvSpPr>
            <a:spLocks noGrp="1"/>
          </p:cNvSpPr>
          <p:nvPr>
            <p:ph type="ftr" sz="quarter" idx="11"/>
          </p:nvPr>
        </p:nvSpPr>
        <p:spPr/>
        <p:txBody>
          <a:bodyPr/>
          <a:lstStyle/>
          <a:p>
            <a:r>
              <a:rPr lang="en-US" noProof="0" smtClean="0"/>
              <a:t>Add a footer</a:t>
            </a:r>
            <a:endParaRPr lang="en-US" noProof="0" dirty="0"/>
          </a:p>
        </p:txBody>
      </p:sp>
      <p:sp>
        <p:nvSpPr>
          <p:cNvPr id="6" name="Slide Number Placeholder 5"/>
          <p:cNvSpPr>
            <a:spLocks noGrp="1"/>
          </p:cNvSpPr>
          <p:nvPr>
            <p:ph type="sldNum" sz="quarter" idx="12"/>
          </p:nvPr>
        </p:nvSpPr>
        <p:spPr/>
        <p:txBody>
          <a:bodyPr/>
          <a:lstStyle/>
          <a:p>
            <a:fld id="{A4942799-31AF-4FF8-9D79-C1A3E01FB207}" type="slidenum">
              <a:rPr lang="en-US" noProof="0" smtClean="0"/>
              <a:pPr/>
              <a:t>‹#›</a:t>
            </a:fld>
            <a:endParaRPr lang="en-US" noProof="0" dirty="0"/>
          </a:p>
        </p:txBody>
      </p:sp>
    </p:spTree>
    <p:extLst>
      <p:ext uri="{BB962C8B-B14F-4D97-AF65-F5344CB8AC3E}">
        <p14:creationId xmlns:p14="http://schemas.microsoft.com/office/powerpoint/2010/main" xmlns="" val="151341723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2_Two Content">
    <p:spTree>
      <p:nvGrpSpPr>
        <p:cNvPr id="1" name=""/>
        <p:cNvGrpSpPr/>
        <p:nvPr/>
      </p:nvGrpSpPr>
      <p:grpSpPr>
        <a:xfrm>
          <a:off x="0" y="0"/>
          <a:ext cx="0" cy="0"/>
          <a:chOff x="0" y="0"/>
          <a:chExt cx="0" cy="0"/>
        </a:xfrm>
      </p:grpSpPr>
      <p:sp>
        <p:nvSpPr>
          <p:cNvPr id="8" name="Freeform 6"/>
          <p:cNvSpPr/>
          <p:nvPr/>
        </p:nvSpPr>
        <p:spPr bwMode="ltGray">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ffectLst>
            <a:innerShdw blurRad="63500" dist="50800" dir="5400000">
              <a:prstClr val="black">
                <a:alpha val="50000"/>
              </a:prstClr>
            </a:innerShdw>
          </a:effectLst>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nchor="ctr" anchorCtr="0"/>
          <a:lstStyle>
            <a:lvl1pPr>
              <a:defRPr b="0"/>
            </a:lvl1pPr>
          </a:lstStyle>
          <a:p>
            <a:r>
              <a:rPr lang="en-US" smtClean="0"/>
              <a:t>Click to edit Master title style</a:t>
            </a:r>
            <a:endParaRPr lang="en-US" dirty="0"/>
          </a:p>
        </p:txBody>
      </p:sp>
      <p:sp>
        <p:nvSpPr>
          <p:cNvPr id="4" name="Content Placeholder 3"/>
          <p:cNvSpPr>
            <a:spLocks noGrp="1"/>
          </p:cNvSpPr>
          <p:nvPr>
            <p:ph sz="half" idx="2"/>
          </p:nvPr>
        </p:nvSpPr>
        <p:spPr>
          <a:xfrm>
            <a:off x="6187415" y="2222287"/>
            <a:ext cx="5194583" cy="3638764"/>
          </a:xfrm>
          <a:noFill/>
          <a:ln w="25400">
            <a:gradFill>
              <a:gsLst>
                <a:gs pos="50000">
                  <a:schemeClr val="bg2"/>
                </a:gs>
                <a:gs pos="0">
                  <a:schemeClr val="bg2"/>
                </a:gs>
                <a:gs pos="100000">
                  <a:schemeClr val="accent1"/>
                </a:gs>
              </a:gsLst>
              <a:lin ang="5400000" scaled="1"/>
            </a:gradFill>
          </a:ln>
          <a:effectLst>
            <a:outerShdw blurRad="63500" sx="102000" sy="102000" algn="ctr" rotWithShape="0">
              <a:prstClr val="black">
                <a:alpha val="40000"/>
              </a:prstClr>
            </a:outerShdw>
          </a:effectLst>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Content Placeholder 2">
            <a:extLst>
              <a:ext uri="{FF2B5EF4-FFF2-40B4-BE49-F238E27FC236}">
                <a16:creationId xmlns:a16="http://schemas.microsoft.com/office/drawing/2014/main" xmlns="" id="{2A4059F8-A688-4FFE-AA79-3B6D811FA987}"/>
              </a:ext>
            </a:extLst>
          </p:cNvPr>
          <p:cNvSpPr>
            <a:spLocks noGrp="1"/>
          </p:cNvSpPr>
          <p:nvPr>
            <p:ph sz="half" idx="1"/>
          </p:nvPr>
        </p:nvSpPr>
        <p:spPr>
          <a:xfrm>
            <a:off x="838200" y="2222287"/>
            <a:ext cx="5181600" cy="363876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Date Placeholder 2">
            <a:extLst>
              <a:ext uri="{FF2B5EF4-FFF2-40B4-BE49-F238E27FC236}">
                <a16:creationId xmlns:a16="http://schemas.microsoft.com/office/drawing/2014/main" xmlns="" id="{FC3AB4A3-AE75-4D00-9BE1-AF3996C6B77E}"/>
              </a:ext>
            </a:extLst>
          </p:cNvPr>
          <p:cNvSpPr>
            <a:spLocks noGrp="1"/>
          </p:cNvSpPr>
          <p:nvPr>
            <p:ph type="dt" sz="half" idx="10"/>
          </p:nvPr>
        </p:nvSpPr>
        <p:spPr/>
        <p:txBody>
          <a:bodyPr/>
          <a:lstStyle/>
          <a:p>
            <a:fld id="{FB7F6C47-B260-4BB6-8230-7D14D5CDE026}" type="datetimeFigureOut">
              <a:rPr lang="en-US" noProof="0" smtClean="0"/>
              <a:pPr/>
              <a:t>8/26/2019</a:t>
            </a:fld>
            <a:endParaRPr lang="en-US" noProof="0" dirty="0"/>
          </a:p>
        </p:txBody>
      </p:sp>
      <p:sp>
        <p:nvSpPr>
          <p:cNvPr id="10" name="Footer Placeholder 9">
            <a:extLst>
              <a:ext uri="{FF2B5EF4-FFF2-40B4-BE49-F238E27FC236}">
                <a16:creationId xmlns:a16="http://schemas.microsoft.com/office/drawing/2014/main" xmlns="" id="{9471F3C4-BAAF-4391-B574-8E340EDA39E9}"/>
              </a:ext>
            </a:extLst>
          </p:cNvPr>
          <p:cNvSpPr>
            <a:spLocks noGrp="1"/>
          </p:cNvSpPr>
          <p:nvPr>
            <p:ph type="ftr" sz="quarter" idx="11"/>
          </p:nvPr>
        </p:nvSpPr>
        <p:spPr/>
        <p:txBody>
          <a:bodyPr/>
          <a:lstStyle/>
          <a:p>
            <a:r>
              <a:rPr lang="en-US" noProof="0" dirty="0"/>
              <a:t>Add a footer</a:t>
            </a:r>
          </a:p>
        </p:txBody>
      </p:sp>
      <p:sp>
        <p:nvSpPr>
          <p:cNvPr id="11" name="Slide Number Placeholder 10">
            <a:extLst>
              <a:ext uri="{FF2B5EF4-FFF2-40B4-BE49-F238E27FC236}">
                <a16:creationId xmlns:a16="http://schemas.microsoft.com/office/drawing/2014/main" xmlns="" id="{FB8DD71F-FEC6-4AB5-974A-FD2B82A7BEE5}"/>
              </a:ext>
            </a:extLst>
          </p:cNvPr>
          <p:cNvSpPr>
            <a:spLocks noGrp="1"/>
          </p:cNvSpPr>
          <p:nvPr>
            <p:ph type="sldNum" sz="quarter" idx="12"/>
          </p:nvPr>
        </p:nvSpPr>
        <p:spPr/>
        <p:txBody>
          <a:bodyPr/>
          <a:lstStyle/>
          <a:p>
            <a:fld id="{A4942799-31AF-4FF8-9D79-C1A3E01FB207}" type="slidenum">
              <a:rPr lang="en-US" noProof="0" smtClean="0"/>
              <a:pPr/>
              <a:t>‹#›</a:t>
            </a:fld>
            <a:endParaRPr lang="en-US" noProof="0" dirty="0"/>
          </a:p>
        </p:txBody>
      </p:sp>
    </p:spTree>
    <p:extLst>
      <p:ext uri="{BB962C8B-B14F-4D97-AF65-F5344CB8AC3E}">
        <p14:creationId xmlns:p14="http://schemas.microsoft.com/office/powerpoint/2010/main" xmlns="" val="236491044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Section Content Only ">
    <p:spTree>
      <p:nvGrpSpPr>
        <p:cNvPr id="1" name=""/>
        <p:cNvGrpSpPr/>
        <p:nvPr/>
      </p:nvGrpSpPr>
      <p:grpSpPr>
        <a:xfrm>
          <a:off x="0" y="0"/>
          <a:ext cx="0" cy="0"/>
          <a:chOff x="0" y="0"/>
          <a:chExt cx="0" cy="0"/>
        </a:xfrm>
      </p:grpSpPr>
      <p:sp>
        <p:nvSpPr>
          <p:cNvPr id="10" name="Freeform 7"/>
          <p:cNvSpPr/>
          <p:nvPr/>
        </p:nvSpPr>
        <p:spPr bwMode="ltGray">
          <a:xfrm>
            <a:off x="0" y="1"/>
            <a:ext cx="12192000" cy="6251330"/>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a:effectLst>
            <a:innerShdw blurRad="63500" dist="50800" dir="5400000">
              <a:prstClr val="black">
                <a:alpha val="50000"/>
              </a:prstClr>
            </a:innerShdw>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451514" y="451513"/>
            <a:ext cx="11288972" cy="5149187"/>
          </a:xfrm>
        </p:spPr>
        <p:txBody>
          <a:bodyPr anchor="ctr" anchorCtr="0"/>
          <a:lstStyle>
            <a:lvl1pPr algn="ctr">
              <a:defRPr sz="4800" b="0" cap="none"/>
            </a:lvl1pPr>
          </a:lstStyle>
          <a:p>
            <a:r>
              <a:rPr lang="en-US" smtClean="0"/>
              <a:t>Click to edit Master title style</a:t>
            </a:r>
            <a:endParaRPr lang="en-US" dirty="0"/>
          </a:p>
        </p:txBody>
      </p:sp>
      <p:sp>
        <p:nvSpPr>
          <p:cNvPr id="3" name="Date Placeholder 2">
            <a:extLst>
              <a:ext uri="{FF2B5EF4-FFF2-40B4-BE49-F238E27FC236}">
                <a16:creationId xmlns:a16="http://schemas.microsoft.com/office/drawing/2014/main" xmlns="" id="{C740B6DF-7478-4740-A710-DA5E9EBA7CBF}"/>
              </a:ext>
            </a:extLst>
          </p:cNvPr>
          <p:cNvSpPr>
            <a:spLocks noGrp="1"/>
          </p:cNvSpPr>
          <p:nvPr>
            <p:ph type="dt" sz="half" idx="10"/>
          </p:nvPr>
        </p:nvSpPr>
        <p:spPr/>
        <p:txBody>
          <a:bodyPr/>
          <a:lstStyle/>
          <a:p>
            <a:fld id="{FB7F6C47-B260-4BB6-8230-7D14D5CDE026}" type="datetimeFigureOut">
              <a:rPr lang="en-US" noProof="0" smtClean="0"/>
              <a:pPr/>
              <a:t>8/26/2019</a:t>
            </a:fld>
            <a:endParaRPr lang="en-US" noProof="0" dirty="0"/>
          </a:p>
        </p:txBody>
      </p:sp>
      <p:sp>
        <p:nvSpPr>
          <p:cNvPr id="7" name="Footer Placeholder 6">
            <a:extLst>
              <a:ext uri="{FF2B5EF4-FFF2-40B4-BE49-F238E27FC236}">
                <a16:creationId xmlns:a16="http://schemas.microsoft.com/office/drawing/2014/main" xmlns="" id="{42D89951-67E9-4086-AED0-C236A00A5330}"/>
              </a:ext>
            </a:extLst>
          </p:cNvPr>
          <p:cNvSpPr>
            <a:spLocks noGrp="1"/>
          </p:cNvSpPr>
          <p:nvPr>
            <p:ph type="ftr" sz="quarter" idx="11"/>
          </p:nvPr>
        </p:nvSpPr>
        <p:spPr/>
        <p:txBody>
          <a:bodyPr/>
          <a:lstStyle/>
          <a:p>
            <a:r>
              <a:rPr lang="en-US" noProof="0" dirty="0"/>
              <a:t>Add a footer</a:t>
            </a:r>
          </a:p>
        </p:txBody>
      </p:sp>
      <p:sp>
        <p:nvSpPr>
          <p:cNvPr id="8" name="Slide Number Placeholder 7">
            <a:extLst>
              <a:ext uri="{FF2B5EF4-FFF2-40B4-BE49-F238E27FC236}">
                <a16:creationId xmlns:a16="http://schemas.microsoft.com/office/drawing/2014/main" xmlns="" id="{38553809-8746-49E3-BCB5-0A9FF406C30C}"/>
              </a:ext>
            </a:extLst>
          </p:cNvPr>
          <p:cNvSpPr>
            <a:spLocks noGrp="1"/>
          </p:cNvSpPr>
          <p:nvPr>
            <p:ph type="sldNum" sz="quarter" idx="12"/>
          </p:nvPr>
        </p:nvSpPr>
        <p:spPr/>
        <p:txBody>
          <a:bodyPr/>
          <a:lstStyle/>
          <a:p>
            <a:fld id="{A4942799-31AF-4FF8-9D79-C1A3E01FB207}" type="slidenum">
              <a:rPr lang="en-US" noProof="0" smtClean="0"/>
              <a:pPr/>
              <a:t>‹#›</a:t>
            </a:fld>
            <a:endParaRPr lang="en-US" noProof="0" dirty="0"/>
          </a:p>
        </p:txBody>
      </p:sp>
    </p:spTree>
    <p:extLst>
      <p:ext uri="{BB962C8B-B14F-4D97-AF65-F5344CB8AC3E}">
        <p14:creationId xmlns:p14="http://schemas.microsoft.com/office/powerpoint/2010/main" xmlns="" val="297319310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1_Picture with Caption">
    <p:spTree>
      <p:nvGrpSpPr>
        <p:cNvPr id="1" name=""/>
        <p:cNvGrpSpPr/>
        <p:nvPr/>
      </p:nvGrpSpPr>
      <p:grpSpPr>
        <a:xfrm>
          <a:off x="0" y="0"/>
          <a:ext cx="0" cy="0"/>
          <a:chOff x="0" y="0"/>
          <a:chExt cx="0" cy="0"/>
        </a:xfrm>
      </p:grpSpPr>
      <p:sp>
        <p:nvSpPr>
          <p:cNvPr id="14" name="Picture Placeholder 13">
            <a:extLst>
              <a:ext uri="{FF2B5EF4-FFF2-40B4-BE49-F238E27FC236}">
                <a16:creationId xmlns:a16="http://schemas.microsoft.com/office/drawing/2014/main" xmlns="" id="{B2B99B50-4971-48A5-8202-4CC55C7F97A2}"/>
              </a:ext>
            </a:extLst>
          </p:cNvPr>
          <p:cNvSpPr>
            <a:spLocks noGrp="1"/>
          </p:cNvSpPr>
          <p:nvPr>
            <p:ph type="pic" idx="1"/>
          </p:nvPr>
        </p:nvSpPr>
        <p:spPr>
          <a:xfrm>
            <a:off x="6096000" y="0"/>
            <a:ext cx="6096000" cy="6857999"/>
          </a:xfrm>
          <a:custGeom>
            <a:avLst/>
            <a:gdLst>
              <a:gd name="connsiteX0" fmla="*/ 404916 w 6526400"/>
              <a:gd name="connsiteY0" fmla="*/ 0 h 6857999"/>
              <a:gd name="connsiteX1" fmla="*/ 1425163 w 6526400"/>
              <a:gd name="connsiteY1" fmla="*/ 0 h 6857999"/>
              <a:gd name="connsiteX2" fmla="*/ 2955534 w 6526400"/>
              <a:gd name="connsiteY2" fmla="*/ 0 h 6857999"/>
              <a:gd name="connsiteX3" fmla="*/ 6526400 w 6526400"/>
              <a:gd name="connsiteY3" fmla="*/ 0 h 6857999"/>
              <a:gd name="connsiteX4" fmla="*/ 6526400 w 6526400"/>
              <a:gd name="connsiteY4" fmla="*/ 6857999 h 6857999"/>
              <a:gd name="connsiteX5" fmla="*/ 404916 w 6526400"/>
              <a:gd name="connsiteY5" fmla="*/ 6857999 h 6857999"/>
              <a:gd name="connsiteX6" fmla="*/ 377830 w 6526400"/>
              <a:gd name="connsiteY6" fmla="*/ 2463800 h 6857999"/>
              <a:gd name="connsiteX7" fmla="*/ 0 w 6526400"/>
              <a:gd name="connsiteY7" fmla="*/ 2203407 h 6857999"/>
              <a:gd name="connsiteX8" fmla="*/ 391373 w 6526400"/>
              <a:gd name="connsiteY8" fmla="*/ 1854200 h 6857999"/>
              <a:gd name="connsiteX9" fmla="*/ 404916 w 6526400"/>
              <a:gd name="connsiteY9" fmla="*/ 0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526400" h="6857999">
                <a:moveTo>
                  <a:pt x="404916" y="0"/>
                </a:moveTo>
                <a:lnTo>
                  <a:pt x="1425163" y="0"/>
                </a:lnTo>
                <a:lnTo>
                  <a:pt x="2955534" y="0"/>
                </a:lnTo>
                <a:lnTo>
                  <a:pt x="6526400" y="0"/>
                </a:lnTo>
                <a:lnTo>
                  <a:pt x="6526400" y="6857999"/>
                </a:lnTo>
                <a:lnTo>
                  <a:pt x="404916" y="6857999"/>
                </a:lnTo>
                <a:lnTo>
                  <a:pt x="377830" y="2463800"/>
                </a:lnTo>
                <a:lnTo>
                  <a:pt x="0" y="2203407"/>
                </a:lnTo>
                <a:lnTo>
                  <a:pt x="391373" y="1854200"/>
                </a:lnTo>
                <a:cubicBezTo>
                  <a:pt x="395887" y="1282700"/>
                  <a:pt x="400402" y="571500"/>
                  <a:pt x="404916" y="0"/>
                </a:cubicBezTo>
                <a:close/>
              </a:path>
            </a:pathLst>
          </a:custGeom>
          <a:ln/>
          <a:effectLst>
            <a:innerShdw blurRad="63500" dist="50800" dir="2700000">
              <a:prstClr val="black">
                <a:alpha val="50000"/>
              </a:prstClr>
            </a:innerShdw>
          </a:effectLst>
        </p:spPr>
        <p:style>
          <a:lnRef idx="1">
            <a:schemeClr val="accent1"/>
          </a:lnRef>
          <a:fillRef idx="3">
            <a:schemeClr val="accent1"/>
          </a:fillRef>
          <a:effectRef idx="2">
            <a:schemeClr val="accent1"/>
          </a:effectRef>
          <a:fontRef idx="minor">
            <a:schemeClr val="lt1"/>
          </a:fontRef>
        </p:style>
        <p:txBody>
          <a:bodyPr wrap="square">
            <a:noAutofit/>
          </a:bodyP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2" name="Title 1"/>
          <p:cNvSpPr>
            <a:spLocks noGrp="1"/>
          </p:cNvSpPr>
          <p:nvPr>
            <p:ph type="title"/>
          </p:nvPr>
        </p:nvSpPr>
        <p:spPr>
          <a:xfrm>
            <a:off x="590396" y="311813"/>
            <a:ext cx="5334448" cy="1453488"/>
          </a:xfrm>
          <a:effectLst/>
        </p:spPr>
        <p:txBody>
          <a:bodyPr anchor="b">
            <a:normAutofit/>
          </a:bodyPr>
          <a:lstStyle>
            <a:lvl1pPr algn="l">
              <a:defRPr sz="4000" b="0">
                <a:ln>
                  <a:noFill/>
                </a:ln>
                <a:solidFill>
                  <a:schemeClr val="tx1"/>
                </a:solidFill>
                <a:effectLst/>
              </a:defRPr>
            </a:lvl1pPr>
          </a:lstStyle>
          <a:p>
            <a:r>
              <a:rPr lang="en-US" smtClean="0"/>
              <a:t>Click to edit Master title style</a:t>
            </a:r>
            <a:endParaRPr lang="en-US" dirty="0"/>
          </a:p>
        </p:txBody>
      </p:sp>
      <p:sp>
        <p:nvSpPr>
          <p:cNvPr id="12" name="Text Placeholder 3">
            <a:extLst>
              <a:ext uri="{FF2B5EF4-FFF2-40B4-BE49-F238E27FC236}">
                <a16:creationId xmlns:a16="http://schemas.microsoft.com/office/drawing/2014/main" xmlns="" id="{EB4FB892-38DF-40F9-B034-BC1E61FC6BF0}"/>
              </a:ext>
            </a:extLst>
          </p:cNvPr>
          <p:cNvSpPr>
            <a:spLocks noGrp="1"/>
          </p:cNvSpPr>
          <p:nvPr>
            <p:ph type="body" sz="half" idx="2"/>
          </p:nvPr>
        </p:nvSpPr>
        <p:spPr>
          <a:xfrm>
            <a:off x="590396" y="2057400"/>
            <a:ext cx="5334448" cy="3811588"/>
          </a:xfrm>
        </p:spPr>
        <p:txBody>
          <a:bodyPr anchor="t">
            <a:normAutofit/>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3" name="Date Placeholder 2">
            <a:extLst>
              <a:ext uri="{FF2B5EF4-FFF2-40B4-BE49-F238E27FC236}">
                <a16:creationId xmlns:a16="http://schemas.microsoft.com/office/drawing/2014/main" xmlns="" id="{5829ED24-3C5F-4326-A304-DBDBA6CE7E1A}"/>
              </a:ext>
            </a:extLst>
          </p:cNvPr>
          <p:cNvSpPr>
            <a:spLocks noGrp="1"/>
          </p:cNvSpPr>
          <p:nvPr>
            <p:ph type="dt" sz="half" idx="10"/>
          </p:nvPr>
        </p:nvSpPr>
        <p:spPr/>
        <p:txBody>
          <a:bodyPr/>
          <a:lstStyle/>
          <a:p>
            <a:fld id="{FB7F6C47-B260-4BB6-8230-7D14D5CDE026}" type="datetimeFigureOut">
              <a:rPr lang="en-US" noProof="0" smtClean="0"/>
              <a:pPr/>
              <a:t>8/26/2019</a:t>
            </a:fld>
            <a:endParaRPr lang="en-US" noProof="0" dirty="0"/>
          </a:p>
        </p:txBody>
      </p:sp>
      <p:sp>
        <p:nvSpPr>
          <p:cNvPr id="4" name="Footer Placeholder 3">
            <a:extLst>
              <a:ext uri="{FF2B5EF4-FFF2-40B4-BE49-F238E27FC236}">
                <a16:creationId xmlns:a16="http://schemas.microsoft.com/office/drawing/2014/main" xmlns="" id="{BF532AEE-3AAE-4FBF-969F-8A364CE8AEB6}"/>
              </a:ext>
            </a:extLst>
          </p:cNvPr>
          <p:cNvSpPr>
            <a:spLocks noGrp="1"/>
          </p:cNvSpPr>
          <p:nvPr>
            <p:ph type="ftr" sz="quarter" idx="11"/>
          </p:nvPr>
        </p:nvSpPr>
        <p:spPr/>
        <p:txBody>
          <a:bodyPr/>
          <a:lstStyle/>
          <a:p>
            <a:r>
              <a:rPr lang="en-US" noProof="0" dirty="0"/>
              <a:t>Add a footer</a:t>
            </a:r>
          </a:p>
        </p:txBody>
      </p:sp>
      <p:sp>
        <p:nvSpPr>
          <p:cNvPr id="8" name="Slide Number Placeholder 7">
            <a:extLst>
              <a:ext uri="{FF2B5EF4-FFF2-40B4-BE49-F238E27FC236}">
                <a16:creationId xmlns:a16="http://schemas.microsoft.com/office/drawing/2014/main" xmlns="" id="{6717C1A8-7DBE-4E24-BCA1-D820D780B9C5}"/>
              </a:ext>
            </a:extLst>
          </p:cNvPr>
          <p:cNvSpPr>
            <a:spLocks noGrp="1"/>
          </p:cNvSpPr>
          <p:nvPr>
            <p:ph type="sldNum" sz="quarter" idx="12"/>
          </p:nvPr>
        </p:nvSpPr>
        <p:spPr/>
        <p:txBody>
          <a:bodyPr/>
          <a:lstStyle/>
          <a:p>
            <a:fld id="{A4942799-31AF-4FF8-9D79-C1A3E01FB207}" type="slidenum">
              <a:rPr lang="en-US" noProof="0" smtClean="0"/>
              <a:pPr/>
              <a:t>‹#›</a:t>
            </a:fld>
            <a:endParaRPr lang="en-US" noProof="0" dirty="0"/>
          </a:p>
        </p:txBody>
      </p:sp>
    </p:spTree>
    <p:extLst>
      <p:ext uri="{BB962C8B-B14F-4D97-AF65-F5344CB8AC3E}">
        <p14:creationId xmlns:p14="http://schemas.microsoft.com/office/powerpoint/2010/main" xmlns="" val="119730552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2- Title and Content">
    <p:spTree>
      <p:nvGrpSpPr>
        <p:cNvPr id="1" name=""/>
        <p:cNvGrpSpPr/>
        <p:nvPr/>
      </p:nvGrpSpPr>
      <p:grpSpPr>
        <a:xfrm>
          <a:off x="0" y="0"/>
          <a:ext cx="0" cy="0"/>
          <a:chOff x="0" y="0"/>
          <a:chExt cx="0" cy="0"/>
        </a:xfrm>
      </p:grpSpPr>
      <p:sp>
        <p:nvSpPr>
          <p:cNvPr id="8" name="Freeform 6"/>
          <p:cNvSpPr/>
          <p:nvPr/>
        </p:nvSpPr>
        <p:spPr bwMode="ltGray">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ffectLst>
            <a:innerShdw blurRad="63500" dist="50800" dir="5400000">
              <a:prstClr val="black">
                <a:alpha val="50000"/>
              </a:prstClr>
            </a:innerShdw>
          </a:effectLst>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nchor="ctr" anchorCtr="0"/>
          <a:lstStyle>
            <a:lvl1pPr>
              <a:defRPr b="0"/>
            </a:lvl1pPr>
          </a:lstStyle>
          <a:p>
            <a:r>
              <a:rPr lang="en-US" smtClean="0"/>
              <a:t>Click to edit Master title style</a:t>
            </a:r>
            <a:endParaRPr lang="en-US" dirty="0"/>
          </a:p>
        </p:txBody>
      </p:sp>
      <p:sp>
        <p:nvSpPr>
          <p:cNvPr id="4" name="Content Placeholder 3"/>
          <p:cNvSpPr>
            <a:spLocks noGrp="1"/>
          </p:cNvSpPr>
          <p:nvPr>
            <p:ph sz="half" idx="2" hasCustomPrompt="1"/>
          </p:nvPr>
        </p:nvSpPr>
        <p:spPr>
          <a:xfrm>
            <a:off x="810001" y="2222287"/>
            <a:ext cx="10571998" cy="3638764"/>
          </a:xfrm>
        </p:spPr>
        <p:txBody>
          <a:bodyPr>
            <a:normAutofit/>
          </a:bodyPr>
          <a:lstStyle>
            <a:lvl1pPr>
              <a:defRPr sz="2800"/>
            </a:lvl1pPr>
            <a:lvl2pPr>
              <a:defRPr sz="2800"/>
            </a:lvl2pPr>
            <a:lvl3pPr>
              <a:defRPr sz="2800"/>
            </a:lvl3pPr>
            <a:lvl4pPr>
              <a:defRPr sz="2800"/>
            </a:lvl4pPr>
            <a:lvl5pPr>
              <a:defRPr sz="28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Date Placeholder 2">
            <a:extLst>
              <a:ext uri="{FF2B5EF4-FFF2-40B4-BE49-F238E27FC236}">
                <a16:creationId xmlns:a16="http://schemas.microsoft.com/office/drawing/2014/main" xmlns="" id="{20466CE2-DFEE-46B8-AFB2-817272E3B703}"/>
              </a:ext>
            </a:extLst>
          </p:cNvPr>
          <p:cNvSpPr>
            <a:spLocks noGrp="1"/>
          </p:cNvSpPr>
          <p:nvPr>
            <p:ph type="dt" sz="half" idx="10"/>
          </p:nvPr>
        </p:nvSpPr>
        <p:spPr/>
        <p:txBody>
          <a:bodyPr/>
          <a:lstStyle/>
          <a:p>
            <a:fld id="{FB7F6C47-B260-4BB6-8230-7D14D5CDE026}" type="datetimeFigureOut">
              <a:rPr lang="en-US" noProof="0" smtClean="0"/>
              <a:pPr/>
              <a:t>8/26/2019</a:t>
            </a:fld>
            <a:endParaRPr lang="en-US" noProof="0" dirty="0"/>
          </a:p>
        </p:txBody>
      </p:sp>
      <p:sp>
        <p:nvSpPr>
          <p:cNvPr id="9" name="Footer Placeholder 8">
            <a:extLst>
              <a:ext uri="{FF2B5EF4-FFF2-40B4-BE49-F238E27FC236}">
                <a16:creationId xmlns:a16="http://schemas.microsoft.com/office/drawing/2014/main" xmlns="" id="{27E9A94A-136A-4208-8F98-012BDAC1A23C}"/>
              </a:ext>
            </a:extLst>
          </p:cNvPr>
          <p:cNvSpPr>
            <a:spLocks noGrp="1"/>
          </p:cNvSpPr>
          <p:nvPr>
            <p:ph type="ftr" sz="quarter" idx="11"/>
          </p:nvPr>
        </p:nvSpPr>
        <p:spPr/>
        <p:txBody>
          <a:bodyPr/>
          <a:lstStyle/>
          <a:p>
            <a:r>
              <a:rPr lang="en-US" noProof="0" dirty="0"/>
              <a:t>Add a footer</a:t>
            </a:r>
          </a:p>
        </p:txBody>
      </p:sp>
      <p:sp>
        <p:nvSpPr>
          <p:cNvPr id="10" name="Slide Number Placeholder 9">
            <a:extLst>
              <a:ext uri="{FF2B5EF4-FFF2-40B4-BE49-F238E27FC236}">
                <a16:creationId xmlns:a16="http://schemas.microsoft.com/office/drawing/2014/main" xmlns="" id="{81459C8B-DA0F-4808-A642-40471D1D2C96}"/>
              </a:ext>
            </a:extLst>
          </p:cNvPr>
          <p:cNvSpPr>
            <a:spLocks noGrp="1"/>
          </p:cNvSpPr>
          <p:nvPr>
            <p:ph type="sldNum" sz="quarter" idx="12"/>
          </p:nvPr>
        </p:nvSpPr>
        <p:spPr/>
        <p:txBody>
          <a:bodyPr/>
          <a:lstStyle/>
          <a:p>
            <a:fld id="{A4942799-31AF-4FF8-9D79-C1A3E01FB207}" type="slidenum">
              <a:rPr lang="en-US" noProof="0" smtClean="0"/>
              <a:pPr/>
              <a:t>‹#›</a:t>
            </a:fld>
            <a:endParaRPr lang="en-US" noProof="0" dirty="0"/>
          </a:p>
        </p:txBody>
      </p:sp>
    </p:spTree>
    <p:extLst>
      <p:ext uri="{BB962C8B-B14F-4D97-AF65-F5344CB8AC3E}">
        <p14:creationId xmlns:p14="http://schemas.microsoft.com/office/powerpoint/2010/main" xmlns="" val="13376882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B7F6C47-B260-4BB6-8230-7D14D5CDE026}" type="datetimeFigureOut">
              <a:rPr lang="en-US" noProof="0" smtClean="0"/>
              <a:pPr/>
              <a:t>8/26/2019</a:t>
            </a:fld>
            <a:endParaRPr lang="en-US" noProof="0" dirty="0"/>
          </a:p>
        </p:txBody>
      </p:sp>
      <p:sp>
        <p:nvSpPr>
          <p:cNvPr id="5" name="Footer Placeholder 4"/>
          <p:cNvSpPr>
            <a:spLocks noGrp="1"/>
          </p:cNvSpPr>
          <p:nvPr>
            <p:ph type="ftr" sz="quarter" idx="11"/>
          </p:nvPr>
        </p:nvSpPr>
        <p:spPr/>
        <p:txBody>
          <a:bodyPr/>
          <a:lstStyle/>
          <a:p>
            <a:r>
              <a:rPr lang="en-US" noProof="0" smtClean="0"/>
              <a:t>Add a footer</a:t>
            </a:r>
            <a:endParaRPr lang="en-US" noProof="0" dirty="0"/>
          </a:p>
        </p:txBody>
      </p:sp>
      <p:sp>
        <p:nvSpPr>
          <p:cNvPr id="6" name="Slide Number Placeholder 5"/>
          <p:cNvSpPr>
            <a:spLocks noGrp="1"/>
          </p:cNvSpPr>
          <p:nvPr>
            <p:ph type="sldNum" sz="quarter" idx="12"/>
          </p:nvPr>
        </p:nvSpPr>
        <p:spPr>
          <a:xfrm>
            <a:off x="10729455" y="2869895"/>
            <a:ext cx="1154151" cy="1090789"/>
          </a:xfrm>
        </p:spPr>
        <p:txBody>
          <a:bodyPr/>
          <a:lstStyle/>
          <a:p>
            <a:fld id="{A4942799-31AF-4FF8-9D79-C1A3E01FB207}" type="slidenum">
              <a:rPr lang="en-US" noProof="0" smtClean="0"/>
              <a:pPr/>
              <a:t>‹#›</a:t>
            </a:fld>
            <a:endParaRPr lang="en-US" noProof="0" dirty="0"/>
          </a:p>
        </p:txBody>
      </p:sp>
    </p:spTree>
    <p:extLst>
      <p:ext uri="{BB962C8B-B14F-4D97-AF65-F5344CB8AC3E}">
        <p14:creationId xmlns:p14="http://schemas.microsoft.com/office/powerpoint/2010/main" xmlns="" val="11839566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B7F6C47-B260-4BB6-8230-7D14D5CDE026}" type="datetimeFigureOut">
              <a:rPr lang="en-US" noProof="0" smtClean="0"/>
              <a:pPr/>
              <a:t>8/26/2019</a:t>
            </a:fld>
            <a:endParaRPr lang="en-US" noProof="0" dirty="0"/>
          </a:p>
        </p:txBody>
      </p:sp>
      <p:sp>
        <p:nvSpPr>
          <p:cNvPr id="6" name="Footer Placeholder 5"/>
          <p:cNvSpPr>
            <a:spLocks noGrp="1"/>
          </p:cNvSpPr>
          <p:nvPr>
            <p:ph type="ftr" sz="quarter" idx="11"/>
          </p:nvPr>
        </p:nvSpPr>
        <p:spPr/>
        <p:txBody>
          <a:bodyPr/>
          <a:lstStyle/>
          <a:p>
            <a:r>
              <a:rPr lang="en-US" noProof="0" smtClean="0"/>
              <a:t>Add a footer</a:t>
            </a:r>
            <a:endParaRPr lang="en-US" noProof="0" dirty="0"/>
          </a:p>
        </p:txBody>
      </p:sp>
      <p:sp>
        <p:nvSpPr>
          <p:cNvPr id="7" name="Slide Number Placeholder 6"/>
          <p:cNvSpPr>
            <a:spLocks noGrp="1"/>
          </p:cNvSpPr>
          <p:nvPr>
            <p:ph type="sldNum" sz="quarter" idx="12"/>
          </p:nvPr>
        </p:nvSpPr>
        <p:spPr/>
        <p:txBody>
          <a:bodyPr/>
          <a:lstStyle/>
          <a:p>
            <a:fld id="{A4942799-31AF-4FF8-9D79-C1A3E01FB207}" type="slidenum">
              <a:rPr lang="en-US" noProof="0" smtClean="0"/>
              <a:pPr/>
              <a:t>‹#›</a:t>
            </a:fld>
            <a:endParaRPr lang="en-US" noProof="0" dirty="0"/>
          </a:p>
        </p:txBody>
      </p:sp>
    </p:spTree>
    <p:extLst>
      <p:ext uri="{BB962C8B-B14F-4D97-AF65-F5344CB8AC3E}">
        <p14:creationId xmlns:p14="http://schemas.microsoft.com/office/powerpoint/2010/main" xmlns="" val="4206605641"/>
      </p:ext>
    </p:extLst>
  </p:cSld>
  <p:clrMapOvr>
    <a:masterClrMapping/>
  </p:clrMapOvr>
  <p:extLst>
    <p:ext uri="{DCECCB84-F9BA-43D5-87BE-67443E8EF086}">
      <p15:sldGuideLst xmlns:p15="http://schemas.microsoft.com/office/powerpoint/2012/main" xmlns=""/>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B7F6C47-B260-4BB6-8230-7D14D5CDE026}" type="datetimeFigureOut">
              <a:rPr lang="en-US" noProof="0" smtClean="0"/>
              <a:pPr/>
              <a:t>8/26/2019</a:t>
            </a:fld>
            <a:endParaRPr lang="en-US" noProof="0" dirty="0"/>
          </a:p>
        </p:txBody>
      </p:sp>
      <p:sp>
        <p:nvSpPr>
          <p:cNvPr id="8" name="Footer Placeholder 7"/>
          <p:cNvSpPr>
            <a:spLocks noGrp="1"/>
          </p:cNvSpPr>
          <p:nvPr>
            <p:ph type="ftr" sz="quarter" idx="11"/>
          </p:nvPr>
        </p:nvSpPr>
        <p:spPr/>
        <p:txBody>
          <a:bodyPr/>
          <a:lstStyle/>
          <a:p>
            <a:r>
              <a:rPr lang="en-US" noProof="0" smtClean="0"/>
              <a:t>Add a footer</a:t>
            </a:r>
            <a:endParaRPr lang="en-US" noProof="0" dirty="0"/>
          </a:p>
        </p:txBody>
      </p:sp>
      <p:sp>
        <p:nvSpPr>
          <p:cNvPr id="9" name="Slide Number Placeholder 8"/>
          <p:cNvSpPr>
            <a:spLocks noGrp="1"/>
          </p:cNvSpPr>
          <p:nvPr>
            <p:ph type="sldNum" sz="quarter" idx="12"/>
          </p:nvPr>
        </p:nvSpPr>
        <p:spPr/>
        <p:txBody>
          <a:bodyPr/>
          <a:lstStyle/>
          <a:p>
            <a:fld id="{A4942799-31AF-4FF8-9D79-C1A3E01FB207}" type="slidenum">
              <a:rPr lang="en-US" noProof="0" smtClean="0"/>
              <a:pPr/>
              <a:t>‹#›</a:t>
            </a:fld>
            <a:endParaRPr lang="en-US" noProof="0" dirty="0"/>
          </a:p>
        </p:txBody>
      </p:sp>
    </p:spTree>
    <p:extLst>
      <p:ext uri="{BB962C8B-B14F-4D97-AF65-F5344CB8AC3E}">
        <p14:creationId xmlns:p14="http://schemas.microsoft.com/office/powerpoint/2010/main" xmlns="" val="3809873951"/>
      </p:ext>
    </p:extLst>
  </p:cSld>
  <p:clrMapOvr>
    <a:masterClrMapping/>
  </p:clrMapOvr>
  <p:extLst>
    <p:ext uri="{DCECCB84-F9BA-43D5-87BE-67443E8EF086}">
      <p15:sldGuideLst xmlns:p15="http://schemas.microsoft.com/office/powerpoint/2012/main" xmlns=""/>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B7F6C47-B260-4BB6-8230-7D14D5CDE026}" type="datetimeFigureOut">
              <a:rPr lang="en-US" noProof="0" smtClean="0"/>
              <a:pPr/>
              <a:t>8/26/2019</a:t>
            </a:fld>
            <a:endParaRPr lang="en-US" noProof="0" dirty="0"/>
          </a:p>
        </p:txBody>
      </p:sp>
      <p:sp>
        <p:nvSpPr>
          <p:cNvPr id="4" name="Footer Placeholder 3"/>
          <p:cNvSpPr>
            <a:spLocks noGrp="1"/>
          </p:cNvSpPr>
          <p:nvPr>
            <p:ph type="ftr" sz="quarter" idx="11"/>
          </p:nvPr>
        </p:nvSpPr>
        <p:spPr/>
        <p:txBody>
          <a:bodyPr/>
          <a:lstStyle/>
          <a:p>
            <a:r>
              <a:rPr lang="en-US" noProof="0" smtClean="0"/>
              <a:t>Add a footer</a:t>
            </a:r>
            <a:endParaRPr lang="en-US" noProof="0" dirty="0"/>
          </a:p>
        </p:txBody>
      </p:sp>
      <p:sp>
        <p:nvSpPr>
          <p:cNvPr id="5" name="Slide Number Placeholder 4"/>
          <p:cNvSpPr>
            <a:spLocks noGrp="1"/>
          </p:cNvSpPr>
          <p:nvPr>
            <p:ph type="sldNum" sz="quarter" idx="12"/>
          </p:nvPr>
        </p:nvSpPr>
        <p:spPr/>
        <p:txBody>
          <a:bodyPr/>
          <a:lstStyle/>
          <a:p>
            <a:fld id="{A4942799-31AF-4FF8-9D79-C1A3E01FB207}" type="slidenum">
              <a:rPr lang="en-US" noProof="0" smtClean="0"/>
              <a:pPr/>
              <a:t>‹#›</a:t>
            </a:fld>
            <a:endParaRPr lang="en-US" noProof="0" dirty="0"/>
          </a:p>
        </p:txBody>
      </p:sp>
    </p:spTree>
    <p:extLst>
      <p:ext uri="{BB962C8B-B14F-4D97-AF65-F5344CB8AC3E}">
        <p14:creationId xmlns:p14="http://schemas.microsoft.com/office/powerpoint/2010/main" xmlns="" val="27683686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FB7F6C47-B260-4BB6-8230-7D14D5CDE026}" type="datetimeFigureOut">
              <a:rPr lang="en-US" noProof="0" smtClean="0"/>
              <a:pPr/>
              <a:t>8/26/2019</a:t>
            </a:fld>
            <a:endParaRPr lang="en-US" noProof="0" dirty="0"/>
          </a:p>
        </p:txBody>
      </p:sp>
      <p:sp>
        <p:nvSpPr>
          <p:cNvPr id="3" name="Footer Placeholder 2"/>
          <p:cNvSpPr>
            <a:spLocks noGrp="1"/>
          </p:cNvSpPr>
          <p:nvPr>
            <p:ph type="ftr" sz="quarter" idx="11"/>
          </p:nvPr>
        </p:nvSpPr>
        <p:spPr/>
        <p:txBody>
          <a:bodyPr/>
          <a:lstStyle/>
          <a:p>
            <a:r>
              <a:rPr lang="en-US" noProof="0" smtClean="0"/>
              <a:t>Add a footer</a:t>
            </a:r>
            <a:endParaRPr lang="en-US" noProof="0" dirty="0"/>
          </a:p>
        </p:txBody>
      </p:sp>
      <p:sp>
        <p:nvSpPr>
          <p:cNvPr id="4" name="Slide Number Placeholder 3"/>
          <p:cNvSpPr>
            <a:spLocks noGrp="1"/>
          </p:cNvSpPr>
          <p:nvPr>
            <p:ph type="sldNum" sz="quarter" idx="12"/>
          </p:nvPr>
        </p:nvSpPr>
        <p:spPr/>
        <p:txBody>
          <a:bodyPr/>
          <a:lstStyle/>
          <a:p>
            <a:fld id="{A4942799-31AF-4FF8-9D79-C1A3E01FB207}" type="slidenum">
              <a:rPr lang="en-US" noProof="0" smtClean="0"/>
              <a:pPr/>
              <a:t>‹#›</a:t>
            </a:fld>
            <a:endParaRPr lang="en-US" noProof="0" dirty="0"/>
          </a:p>
        </p:txBody>
      </p:sp>
    </p:spTree>
    <p:extLst>
      <p:ext uri="{BB962C8B-B14F-4D97-AF65-F5344CB8AC3E}">
        <p14:creationId xmlns:p14="http://schemas.microsoft.com/office/powerpoint/2010/main" xmlns="" val="11842244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B7F6C47-B260-4BB6-8230-7D14D5CDE026}" type="datetimeFigureOut">
              <a:rPr lang="en-US" noProof="0" smtClean="0"/>
              <a:pPr/>
              <a:t>8/26/2019</a:t>
            </a:fld>
            <a:endParaRPr lang="en-US" noProof="0" dirty="0"/>
          </a:p>
        </p:txBody>
      </p:sp>
      <p:sp>
        <p:nvSpPr>
          <p:cNvPr id="6" name="Footer Placeholder 5"/>
          <p:cNvSpPr>
            <a:spLocks noGrp="1"/>
          </p:cNvSpPr>
          <p:nvPr>
            <p:ph type="ftr" sz="quarter" idx="11"/>
          </p:nvPr>
        </p:nvSpPr>
        <p:spPr/>
        <p:txBody>
          <a:bodyPr/>
          <a:lstStyle/>
          <a:p>
            <a:r>
              <a:rPr lang="en-US" noProof="0" smtClean="0"/>
              <a:t>Add a footer</a:t>
            </a:r>
            <a:endParaRPr lang="en-US" noProof="0" dirty="0"/>
          </a:p>
        </p:txBody>
      </p:sp>
      <p:sp>
        <p:nvSpPr>
          <p:cNvPr id="7" name="Slide Number Placeholder 6"/>
          <p:cNvSpPr>
            <a:spLocks noGrp="1"/>
          </p:cNvSpPr>
          <p:nvPr>
            <p:ph type="sldNum" sz="quarter" idx="12"/>
          </p:nvPr>
        </p:nvSpPr>
        <p:spPr/>
        <p:txBody>
          <a:bodyPr/>
          <a:lstStyle/>
          <a:p>
            <a:fld id="{A4942799-31AF-4FF8-9D79-C1A3E01FB207}" type="slidenum">
              <a:rPr lang="en-US" noProof="0" smtClean="0"/>
              <a:pPr/>
              <a:t>‹#›</a:t>
            </a:fld>
            <a:endParaRPr lang="en-US" noProof="0" dirty="0"/>
          </a:p>
        </p:txBody>
      </p:sp>
    </p:spTree>
    <p:extLst>
      <p:ext uri="{BB962C8B-B14F-4D97-AF65-F5344CB8AC3E}">
        <p14:creationId xmlns:p14="http://schemas.microsoft.com/office/powerpoint/2010/main" xmlns="" val="1587059981"/>
      </p:ext>
    </p:extLst>
  </p:cSld>
  <p:clrMapOvr>
    <a:masterClrMapping/>
  </p:clrMapOvr>
  <p:extLst>
    <p:ext uri="{DCECCB84-F9BA-43D5-87BE-67443E8EF086}">
      <p15:sldGuideLst xmlns:p15="http://schemas.microsoft.com/office/powerpoint/2012/main" xmlns=""/>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B7F6C47-B260-4BB6-8230-7D14D5CDE026}" type="datetimeFigureOut">
              <a:rPr lang="en-US" noProof="0" smtClean="0"/>
              <a:pPr/>
              <a:t>8/26/2019</a:t>
            </a:fld>
            <a:endParaRPr lang="en-US" noProof="0" dirty="0"/>
          </a:p>
        </p:txBody>
      </p:sp>
      <p:sp>
        <p:nvSpPr>
          <p:cNvPr id="6" name="Footer Placeholder 5"/>
          <p:cNvSpPr>
            <a:spLocks noGrp="1"/>
          </p:cNvSpPr>
          <p:nvPr>
            <p:ph type="ftr" sz="quarter" idx="11"/>
          </p:nvPr>
        </p:nvSpPr>
        <p:spPr/>
        <p:txBody>
          <a:bodyPr/>
          <a:lstStyle/>
          <a:p>
            <a:r>
              <a:rPr lang="en-US" noProof="0" smtClean="0"/>
              <a:t>Add a footer</a:t>
            </a:r>
            <a:endParaRPr lang="en-US" noProof="0" dirty="0"/>
          </a:p>
        </p:txBody>
      </p:sp>
      <p:sp>
        <p:nvSpPr>
          <p:cNvPr id="7" name="Slide Number Placeholder 6"/>
          <p:cNvSpPr>
            <a:spLocks noGrp="1"/>
          </p:cNvSpPr>
          <p:nvPr>
            <p:ph type="sldNum" sz="quarter" idx="12"/>
          </p:nvPr>
        </p:nvSpPr>
        <p:spPr/>
        <p:txBody>
          <a:bodyPr/>
          <a:lstStyle/>
          <a:p>
            <a:fld id="{A4942799-31AF-4FF8-9D79-C1A3E01FB207}" type="slidenum">
              <a:rPr lang="en-US" noProof="0" smtClean="0"/>
              <a:pPr/>
              <a:t>‹#›</a:t>
            </a:fld>
            <a:endParaRPr lang="en-US" noProof="0" dirty="0"/>
          </a:p>
        </p:txBody>
      </p:sp>
    </p:spTree>
    <p:extLst>
      <p:ext uri="{BB962C8B-B14F-4D97-AF65-F5344CB8AC3E}">
        <p14:creationId xmlns:p14="http://schemas.microsoft.com/office/powerpoint/2010/main" xmlns="" val="31452870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25">
            <a:alphaModFix amt="10000"/>
            <a:extLst>
              <a:ext uri="{28A0092B-C50C-407E-A947-70E740481C1C}">
                <a14:useLocalDpi xmlns:a14="http://schemas.microsoft.com/office/drawing/2010/main" xmlns=""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FB7F6C47-B260-4BB6-8230-7D14D5CDE026}" type="datetimeFigureOut">
              <a:rPr lang="en-US" noProof="0" smtClean="0"/>
              <a:pPr/>
              <a:t>8/26/2019</a:t>
            </a:fld>
            <a:endParaRPr lang="en-US" noProof="0"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r>
              <a:rPr lang="en-US" noProof="0" smtClean="0"/>
              <a:t>Add a footer</a:t>
            </a:r>
            <a:endParaRPr lang="en-US" noProof="0"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A4942799-31AF-4FF8-9D79-C1A3E01FB207}" type="slidenum">
              <a:rPr lang="en-US" noProof="0" smtClean="0"/>
              <a:pPr/>
              <a:t>‹#›</a:t>
            </a:fld>
            <a:endParaRPr lang="en-US" noProof="0" dirty="0"/>
          </a:p>
        </p:txBody>
      </p:sp>
    </p:spTree>
    <p:extLst>
      <p:ext uri="{BB962C8B-B14F-4D97-AF65-F5344CB8AC3E}">
        <p14:creationId xmlns:p14="http://schemas.microsoft.com/office/powerpoint/2010/main" xmlns="" val="3436005043"/>
      </p:ext>
    </p:extLst>
  </p:cSld>
  <p:clrMap bg1="dk1" tx1="lt1" bg2="dk2" tx2="lt2" accent1="accent1" accent2="accent2" accent3="accent3" accent4="accent4" accent5="accent5" accent6="accent6" hlink="hlink" folHlink="folHlink"/>
  <p:sldLayoutIdLst>
    <p:sldLayoutId id="2147483818" r:id="rId1"/>
    <p:sldLayoutId id="2147483819" r:id="rId2"/>
    <p:sldLayoutId id="2147483820" r:id="rId3"/>
    <p:sldLayoutId id="2147483821" r:id="rId4"/>
    <p:sldLayoutId id="2147483822" r:id="rId5"/>
    <p:sldLayoutId id="2147483823" r:id="rId6"/>
    <p:sldLayoutId id="2147483824" r:id="rId7"/>
    <p:sldLayoutId id="2147483825" r:id="rId8"/>
    <p:sldLayoutId id="2147483826" r:id="rId9"/>
    <p:sldLayoutId id="2147483827" r:id="rId10"/>
    <p:sldLayoutId id="2147483828" r:id="rId11"/>
    <p:sldLayoutId id="2147483829" r:id="rId12"/>
    <p:sldLayoutId id="2147483830" r:id="rId13"/>
    <p:sldLayoutId id="2147483831" r:id="rId14"/>
    <p:sldLayoutId id="2147483832" r:id="rId15"/>
    <p:sldLayoutId id="2147483833" r:id="rId16"/>
    <p:sldLayoutId id="2147483834" r:id="rId17"/>
    <p:sldLayoutId id="2147483835" r:id="rId18"/>
    <p:sldLayoutId id="2147483836" r:id="rId19"/>
    <p:sldLayoutId id="2147483676" r:id="rId20"/>
    <p:sldLayoutId id="2147483687" r:id="rId21"/>
    <p:sldLayoutId id="2147483681" r:id="rId22"/>
    <p:sldLayoutId id="2147483690" r:id="rId23"/>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xmlns=""/>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5.xml"/><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bg bwMode="grayWhite">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A2D37BC-7D91-4F83-845D-70080D7DD6FC}"/>
              </a:ext>
            </a:extLst>
          </p:cNvPr>
          <p:cNvSpPr>
            <a:spLocks noGrp="1"/>
          </p:cNvSpPr>
          <p:nvPr>
            <p:ph type="ctrTitle"/>
          </p:nvPr>
        </p:nvSpPr>
        <p:spPr bwMode="black"/>
        <p:txBody>
          <a:bodyPr/>
          <a:lstStyle/>
          <a:p>
            <a:r>
              <a:rPr lang="en-US" b="1" dirty="0"/>
              <a:t>ВРАБОТУВАЊЕ НА ИНВАЛИДНИ ЛИЦА</a:t>
            </a:r>
            <a:endParaRPr lang="en-US" dirty="0"/>
          </a:p>
        </p:txBody>
      </p:sp>
      <p:sp>
        <p:nvSpPr>
          <p:cNvPr id="3" name="Subtitle 2">
            <a:extLst>
              <a:ext uri="{FF2B5EF4-FFF2-40B4-BE49-F238E27FC236}">
                <a16:creationId xmlns:a16="http://schemas.microsoft.com/office/drawing/2014/main" xmlns="" id="{59E5DACC-1D74-41AD-B036-C015472B948F}"/>
              </a:ext>
            </a:extLst>
          </p:cNvPr>
          <p:cNvSpPr>
            <a:spLocks noGrp="1"/>
          </p:cNvSpPr>
          <p:nvPr>
            <p:ph type="subTitle" idx="1"/>
          </p:nvPr>
        </p:nvSpPr>
        <p:spPr/>
        <p:txBody>
          <a:bodyPr>
            <a:normAutofit/>
          </a:bodyPr>
          <a:lstStyle/>
          <a:p>
            <a:r>
              <a:rPr lang="mk-MK" b="1" dirty="0"/>
              <a:t>Проф.д-р Сунчица Димитријоска</a:t>
            </a:r>
            <a:endParaRPr lang="en-US" dirty="0"/>
          </a:p>
        </p:txBody>
      </p:sp>
    </p:spTree>
    <p:extLst>
      <p:ext uri="{BB962C8B-B14F-4D97-AF65-F5344CB8AC3E}">
        <p14:creationId xmlns:p14="http://schemas.microsoft.com/office/powerpoint/2010/main" xmlns="" val="16139758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2299855" y="2429164"/>
            <a:ext cx="8894326" cy="3016210"/>
          </a:xfrm>
          <a:prstGeom prst="rect">
            <a:avLst/>
          </a:prstGeom>
          <a:noFill/>
        </p:spPr>
        <p:txBody>
          <a:bodyPr wrap="square" rtlCol="0">
            <a:spAutoFit/>
          </a:bodyPr>
          <a:lstStyle/>
          <a:p>
            <a:pPr algn="just">
              <a:spcBef>
                <a:spcPts val="1800"/>
              </a:spcBef>
            </a:pPr>
            <a:r>
              <a:rPr lang="en-US" sz="2000" b="1" dirty="0" err="1">
                <a:latin typeface="Calibri" panose="020F0502020204030204" pitchFamily="34" charset="0"/>
              </a:rPr>
              <a:t>Во</a:t>
            </a:r>
            <a:r>
              <a:rPr lang="en-US" sz="2000" b="1" dirty="0">
                <a:latin typeface="Calibri" panose="020F0502020204030204" pitchFamily="34" charset="0"/>
              </a:rPr>
              <a:t> </a:t>
            </a:r>
            <a:r>
              <a:rPr lang="en-US" sz="2000" b="1" dirty="0" err="1">
                <a:latin typeface="Calibri" panose="020F0502020204030204" pitchFamily="34" charset="0"/>
              </a:rPr>
              <a:t>нашата</a:t>
            </a:r>
            <a:r>
              <a:rPr lang="en-US" sz="2000" b="1" dirty="0">
                <a:latin typeface="Calibri" panose="020F0502020204030204" pitchFamily="34" charset="0"/>
              </a:rPr>
              <a:t> </a:t>
            </a:r>
            <a:r>
              <a:rPr lang="en-US" sz="2000" b="1" dirty="0" err="1">
                <a:latin typeface="Calibri" panose="020F0502020204030204" pitchFamily="34" charset="0"/>
              </a:rPr>
              <a:t>држава</a:t>
            </a:r>
            <a:r>
              <a:rPr lang="en-US" sz="2000" b="1" dirty="0">
                <a:latin typeface="Calibri" panose="020F0502020204030204" pitchFamily="34" charset="0"/>
              </a:rPr>
              <a:t> </a:t>
            </a:r>
            <a:r>
              <a:rPr lang="en-US" sz="2000" b="1" dirty="0" err="1">
                <a:latin typeface="Calibri" panose="020F0502020204030204" pitchFamily="34" charset="0"/>
              </a:rPr>
              <a:t>се</a:t>
            </a:r>
            <a:r>
              <a:rPr lang="en-US" sz="2000" b="1" dirty="0">
                <a:latin typeface="Calibri" panose="020F0502020204030204" pitchFamily="34" charset="0"/>
              </a:rPr>
              <a:t> </a:t>
            </a:r>
            <a:r>
              <a:rPr lang="en-US" sz="2000" b="1" dirty="0" err="1">
                <a:latin typeface="Calibri" panose="020F0502020204030204" pitchFamily="34" charset="0"/>
              </a:rPr>
              <a:t>бележи</a:t>
            </a:r>
            <a:r>
              <a:rPr lang="en-US" sz="2000" b="1" dirty="0">
                <a:latin typeface="Calibri" panose="020F0502020204030204" pitchFamily="34" charset="0"/>
              </a:rPr>
              <a:t> </a:t>
            </a:r>
            <a:r>
              <a:rPr lang="en-US" sz="2000" b="1" dirty="0" err="1">
                <a:solidFill>
                  <a:schemeClr val="bg1"/>
                </a:solidFill>
                <a:latin typeface="Calibri" panose="020F0502020204030204" pitchFamily="34" charset="0"/>
              </a:rPr>
              <a:t>позитивен</a:t>
            </a:r>
            <a:r>
              <a:rPr lang="en-US" sz="2000" b="1" dirty="0">
                <a:solidFill>
                  <a:schemeClr val="bg1"/>
                </a:solidFill>
                <a:latin typeface="Calibri" panose="020F0502020204030204" pitchFamily="34" charset="0"/>
              </a:rPr>
              <a:t> </a:t>
            </a:r>
            <a:r>
              <a:rPr lang="en-US" sz="2000" b="1" dirty="0" err="1">
                <a:solidFill>
                  <a:schemeClr val="bg1"/>
                </a:solidFill>
                <a:latin typeface="Calibri" panose="020F0502020204030204" pitchFamily="34" charset="0"/>
              </a:rPr>
              <a:t>тренд</a:t>
            </a:r>
            <a:r>
              <a:rPr lang="en-US" sz="2000" b="1" dirty="0">
                <a:solidFill>
                  <a:schemeClr val="bg1"/>
                </a:solidFill>
                <a:latin typeface="Calibri" panose="020F0502020204030204" pitchFamily="34" charset="0"/>
              </a:rPr>
              <a:t> </a:t>
            </a:r>
            <a:r>
              <a:rPr lang="en-US" sz="2000" b="1" dirty="0" err="1">
                <a:solidFill>
                  <a:schemeClr val="bg1"/>
                </a:solidFill>
                <a:latin typeface="Calibri" panose="020F0502020204030204" pitchFamily="34" charset="0"/>
              </a:rPr>
              <a:t>на</a:t>
            </a:r>
            <a:r>
              <a:rPr lang="en-US" sz="2000" b="1" dirty="0">
                <a:solidFill>
                  <a:schemeClr val="bg1"/>
                </a:solidFill>
                <a:latin typeface="Calibri" panose="020F0502020204030204" pitchFamily="34" charset="0"/>
              </a:rPr>
              <a:t> </a:t>
            </a:r>
            <a:r>
              <a:rPr lang="en-US" sz="2000" b="1" dirty="0" err="1">
                <a:solidFill>
                  <a:schemeClr val="bg1"/>
                </a:solidFill>
                <a:latin typeface="Calibri" panose="020F0502020204030204" pitchFamily="34" charset="0"/>
              </a:rPr>
              <a:t>вработување</a:t>
            </a:r>
            <a:r>
              <a:rPr lang="en-US" sz="2000" b="1" dirty="0">
                <a:solidFill>
                  <a:schemeClr val="bg1"/>
                </a:solidFill>
                <a:latin typeface="Calibri" panose="020F0502020204030204" pitchFamily="34" charset="0"/>
              </a:rPr>
              <a:t> </a:t>
            </a:r>
            <a:r>
              <a:rPr lang="en-US" sz="2000" b="1" dirty="0" err="1">
                <a:latin typeface="Calibri" panose="020F0502020204030204" pitchFamily="34" charset="0"/>
              </a:rPr>
              <a:t>на</a:t>
            </a:r>
            <a:r>
              <a:rPr lang="en-US" sz="2000" b="1" dirty="0">
                <a:latin typeface="Calibri" panose="020F0502020204030204" pitchFamily="34" charset="0"/>
              </a:rPr>
              <a:t> </a:t>
            </a:r>
            <a:r>
              <a:rPr lang="en-US" sz="2000" b="1" dirty="0" err="1">
                <a:latin typeface="Calibri" panose="020F0502020204030204" pitchFamily="34" charset="0"/>
              </a:rPr>
              <a:t>лица</a:t>
            </a:r>
            <a:r>
              <a:rPr lang="en-US" sz="2000" b="1" dirty="0">
                <a:latin typeface="Calibri" panose="020F0502020204030204" pitchFamily="34" charset="0"/>
              </a:rPr>
              <a:t> </a:t>
            </a:r>
            <a:r>
              <a:rPr lang="en-US" sz="2000" b="1" dirty="0" err="1">
                <a:latin typeface="Calibri" panose="020F0502020204030204" pitchFamily="34" charset="0"/>
              </a:rPr>
              <a:t>со</a:t>
            </a:r>
            <a:r>
              <a:rPr lang="en-US" sz="2000" b="1" dirty="0">
                <a:latin typeface="Calibri" panose="020F0502020204030204" pitchFamily="34" charset="0"/>
              </a:rPr>
              <a:t> </a:t>
            </a:r>
            <a:r>
              <a:rPr lang="mk-MK" sz="2000" b="1" dirty="0">
                <a:latin typeface="Calibri" panose="020F0502020204030204" pitchFamily="34" charset="0"/>
              </a:rPr>
              <a:t> </a:t>
            </a:r>
            <a:r>
              <a:rPr lang="mk-MK" sz="2000" b="1" dirty="0" smtClean="0">
                <a:latin typeface="Calibri" panose="020F0502020204030204" pitchFamily="34" charset="0"/>
              </a:rPr>
              <a:t> </a:t>
            </a:r>
            <a:r>
              <a:rPr lang="mk-MK" sz="2000" b="1" dirty="0" smtClean="0">
                <a:latin typeface="Calibri" panose="020F0502020204030204" pitchFamily="34" charset="0"/>
              </a:rPr>
              <a:t>инвалидност</a:t>
            </a:r>
            <a:r>
              <a:rPr lang="en-US" sz="2000" b="1" dirty="0" smtClean="0">
                <a:latin typeface="Calibri" panose="020F0502020204030204" pitchFamily="34" charset="0"/>
              </a:rPr>
              <a:t> </a:t>
            </a:r>
            <a:r>
              <a:rPr lang="en-US" sz="2000" b="1" dirty="0" err="1">
                <a:latin typeface="Calibri" panose="020F0502020204030204" pitchFamily="34" charset="0"/>
              </a:rPr>
              <a:t>при</a:t>
            </a:r>
            <a:r>
              <a:rPr lang="en-US" sz="2000" b="1" dirty="0">
                <a:latin typeface="Calibri" panose="020F0502020204030204" pitchFamily="34" charset="0"/>
              </a:rPr>
              <a:t> </a:t>
            </a:r>
            <a:r>
              <a:rPr lang="en-US" sz="2000" b="1" dirty="0" err="1">
                <a:latin typeface="Calibri" panose="020F0502020204030204" pitchFamily="34" charset="0"/>
              </a:rPr>
              <a:t>што</a:t>
            </a:r>
            <a:r>
              <a:rPr lang="en-US" sz="2000" b="1" dirty="0">
                <a:latin typeface="Calibri" panose="020F0502020204030204" pitchFamily="34" charset="0"/>
              </a:rPr>
              <a:t> </a:t>
            </a:r>
            <a:r>
              <a:rPr lang="en-US" sz="2000" b="1" dirty="0" err="1">
                <a:latin typeface="Calibri" panose="020F0502020204030204" pitchFamily="34" charset="0"/>
              </a:rPr>
              <a:t>се</a:t>
            </a:r>
            <a:r>
              <a:rPr lang="en-US" sz="2000" b="1" dirty="0">
                <a:latin typeface="Calibri" panose="020F0502020204030204" pitchFamily="34" charset="0"/>
              </a:rPr>
              <a:t> </a:t>
            </a:r>
            <a:r>
              <a:rPr lang="en-US" sz="2000" b="1" dirty="0" err="1">
                <a:latin typeface="Calibri" panose="020F0502020204030204" pitchFamily="34" charset="0"/>
              </a:rPr>
              <a:t>обезбедуваат</a:t>
            </a:r>
            <a:r>
              <a:rPr lang="en-US" sz="2000" b="1" dirty="0">
                <a:latin typeface="Calibri" panose="020F0502020204030204" pitchFamily="34" charset="0"/>
              </a:rPr>
              <a:t> </a:t>
            </a:r>
            <a:r>
              <a:rPr lang="en-US" sz="2000" b="1" dirty="0" err="1">
                <a:latin typeface="Calibri" panose="020F0502020204030204" pitchFamily="34" charset="0"/>
              </a:rPr>
              <a:t>соодветни</a:t>
            </a:r>
            <a:r>
              <a:rPr lang="en-US" sz="2000" b="1" dirty="0">
                <a:latin typeface="Calibri" panose="020F0502020204030204" pitchFamily="34" charset="0"/>
              </a:rPr>
              <a:t> </a:t>
            </a:r>
            <a:r>
              <a:rPr lang="en-US" sz="2000" b="1" dirty="0" err="1">
                <a:latin typeface="Calibri" panose="020F0502020204030204" pitchFamily="34" charset="0"/>
              </a:rPr>
              <a:t>услови</a:t>
            </a:r>
            <a:r>
              <a:rPr lang="en-US" sz="2000" b="1" dirty="0">
                <a:latin typeface="Calibri" panose="020F0502020204030204" pitchFamily="34" charset="0"/>
              </a:rPr>
              <a:t> и </a:t>
            </a:r>
            <a:r>
              <a:rPr lang="en-US" sz="2000" b="1" dirty="0" err="1">
                <a:latin typeface="Calibri" panose="020F0502020204030204" pitchFamily="34" charset="0"/>
              </a:rPr>
              <a:t>инструменти</a:t>
            </a:r>
            <a:r>
              <a:rPr lang="en-US" sz="2000" b="1" dirty="0">
                <a:latin typeface="Calibri" panose="020F0502020204030204" pitchFamily="34" charset="0"/>
              </a:rPr>
              <a:t> </a:t>
            </a:r>
            <a:r>
              <a:rPr lang="en-US" sz="2000" b="1" dirty="0" err="1">
                <a:latin typeface="Calibri" panose="020F0502020204030204" pitchFamily="34" charset="0"/>
              </a:rPr>
              <a:t>за</a:t>
            </a:r>
            <a:r>
              <a:rPr lang="en-US" sz="2000" b="1" dirty="0">
                <a:latin typeface="Calibri" panose="020F0502020204030204" pitchFamily="34" charset="0"/>
              </a:rPr>
              <a:t> </a:t>
            </a:r>
            <a:r>
              <a:rPr lang="en-US" sz="2000" b="1" dirty="0" err="1">
                <a:latin typeface="Calibri" panose="020F0502020204030204" pitchFamily="34" charset="0"/>
              </a:rPr>
              <a:t>вработување</a:t>
            </a:r>
            <a:r>
              <a:rPr lang="en-US" sz="2000" b="1" dirty="0">
                <a:latin typeface="Calibri" panose="020F0502020204030204" pitchFamily="34" charset="0"/>
              </a:rPr>
              <a:t> </a:t>
            </a:r>
            <a:r>
              <a:rPr lang="en-US" sz="2000" b="1" dirty="0" err="1">
                <a:latin typeface="Calibri" panose="020F0502020204030204" pitchFamily="34" charset="0"/>
              </a:rPr>
              <a:t>со</a:t>
            </a:r>
            <a:r>
              <a:rPr lang="en-US" sz="2000" b="1" dirty="0">
                <a:latin typeface="Calibri" panose="020F0502020204030204" pitchFamily="34" charset="0"/>
              </a:rPr>
              <a:t> </a:t>
            </a:r>
            <a:r>
              <a:rPr lang="en-US" sz="2000" b="1" dirty="0" err="1">
                <a:latin typeface="Calibri" panose="020F0502020204030204" pitchFamily="34" charset="0"/>
              </a:rPr>
              <a:t>една</a:t>
            </a:r>
            <a:r>
              <a:rPr lang="en-US" sz="2000" b="1" dirty="0">
                <a:latin typeface="Calibri" panose="020F0502020204030204" pitchFamily="34" charset="0"/>
              </a:rPr>
              <a:t> </a:t>
            </a:r>
            <a:r>
              <a:rPr lang="en-US" sz="2000" b="1" dirty="0" err="1">
                <a:latin typeface="Calibri" panose="020F0502020204030204" pitchFamily="34" charset="0"/>
              </a:rPr>
              <a:t>посигурна</a:t>
            </a:r>
            <a:r>
              <a:rPr lang="en-US" sz="2000" b="1" dirty="0">
                <a:latin typeface="Calibri" panose="020F0502020204030204" pitchFamily="34" charset="0"/>
              </a:rPr>
              <a:t> и </a:t>
            </a:r>
            <a:r>
              <a:rPr lang="en-US" sz="2000" b="1" dirty="0" err="1">
                <a:latin typeface="Calibri" panose="020F0502020204030204" pitchFamily="34" charset="0"/>
              </a:rPr>
              <a:t>подолгорочна</a:t>
            </a:r>
            <a:r>
              <a:rPr lang="en-US" sz="2000" b="1" dirty="0">
                <a:latin typeface="Calibri" panose="020F0502020204030204" pitchFamily="34" charset="0"/>
              </a:rPr>
              <a:t> </a:t>
            </a:r>
            <a:r>
              <a:rPr lang="en-US" sz="2000" b="1" dirty="0" err="1">
                <a:latin typeface="Calibri" panose="020F0502020204030204" pitchFamily="34" charset="0"/>
              </a:rPr>
              <a:t>општествена</a:t>
            </a:r>
            <a:r>
              <a:rPr lang="en-US" sz="2000" b="1" dirty="0">
                <a:latin typeface="Calibri" panose="020F0502020204030204" pitchFamily="34" charset="0"/>
              </a:rPr>
              <a:t> </a:t>
            </a:r>
            <a:r>
              <a:rPr lang="en-US" sz="2000" b="1" dirty="0" err="1">
                <a:latin typeface="Calibri" panose="020F0502020204030204" pitchFamily="34" charset="0"/>
              </a:rPr>
              <a:t>обврска</a:t>
            </a:r>
            <a:r>
              <a:rPr lang="en-US" sz="2000" b="1" dirty="0">
                <a:latin typeface="Calibri" panose="020F0502020204030204" pitchFamily="34" charset="0"/>
              </a:rPr>
              <a:t>. </a:t>
            </a:r>
          </a:p>
          <a:p>
            <a:pPr algn="just">
              <a:spcBef>
                <a:spcPts val="1800"/>
              </a:spcBef>
            </a:pPr>
            <a:r>
              <a:rPr lang="en-US" sz="2000" b="1" dirty="0" err="1">
                <a:latin typeface="Calibri" panose="020F0502020204030204" pitchFamily="34" charset="0"/>
              </a:rPr>
              <a:t>Постои</a:t>
            </a:r>
            <a:r>
              <a:rPr lang="en-US" sz="2000" b="1" dirty="0">
                <a:latin typeface="Calibri" panose="020F0502020204030204" pitchFamily="34" charset="0"/>
              </a:rPr>
              <a:t> </a:t>
            </a:r>
            <a:r>
              <a:rPr lang="en-US" sz="2000" b="1" dirty="0" err="1">
                <a:latin typeface="Calibri" panose="020F0502020204030204" pitchFamily="34" charset="0"/>
              </a:rPr>
              <a:t>широк</a:t>
            </a:r>
            <a:r>
              <a:rPr lang="en-US" sz="2000" b="1" dirty="0">
                <a:latin typeface="Calibri" panose="020F0502020204030204" pitchFamily="34" charset="0"/>
              </a:rPr>
              <a:t> </a:t>
            </a:r>
            <a:r>
              <a:rPr lang="en-US" sz="2000" b="1" dirty="0" err="1">
                <a:solidFill>
                  <a:schemeClr val="bg1"/>
                </a:solidFill>
                <a:latin typeface="Calibri" panose="020F0502020204030204" pitchFamily="34" charset="0"/>
              </a:rPr>
              <a:t>регистер</a:t>
            </a:r>
            <a:r>
              <a:rPr lang="en-US" sz="2000" b="1" dirty="0">
                <a:solidFill>
                  <a:schemeClr val="bg1"/>
                </a:solidFill>
                <a:latin typeface="Calibri" panose="020F0502020204030204" pitchFamily="34" charset="0"/>
              </a:rPr>
              <a:t> </a:t>
            </a:r>
            <a:r>
              <a:rPr lang="en-US" sz="2000" b="1" dirty="0" err="1">
                <a:solidFill>
                  <a:schemeClr val="bg1"/>
                </a:solidFill>
                <a:latin typeface="Calibri" panose="020F0502020204030204" pitchFamily="34" charset="0"/>
              </a:rPr>
              <a:t>на</a:t>
            </a:r>
            <a:r>
              <a:rPr lang="en-US" sz="2000" b="1" dirty="0">
                <a:solidFill>
                  <a:schemeClr val="bg1"/>
                </a:solidFill>
                <a:latin typeface="Calibri" panose="020F0502020204030204" pitchFamily="34" charset="0"/>
              </a:rPr>
              <a:t> </a:t>
            </a:r>
            <a:r>
              <a:rPr lang="en-US" sz="2000" b="1" dirty="0" err="1">
                <a:solidFill>
                  <a:schemeClr val="bg1"/>
                </a:solidFill>
                <a:latin typeface="Calibri" panose="020F0502020204030204" pitchFamily="34" charset="0"/>
              </a:rPr>
              <a:t>работни</a:t>
            </a:r>
            <a:r>
              <a:rPr lang="en-US" sz="2000" b="1" dirty="0">
                <a:solidFill>
                  <a:schemeClr val="bg1"/>
                </a:solidFill>
                <a:latin typeface="Calibri" panose="020F0502020204030204" pitchFamily="34" charset="0"/>
              </a:rPr>
              <a:t> </a:t>
            </a:r>
            <a:r>
              <a:rPr lang="en-US" sz="2000" b="1" dirty="0" err="1">
                <a:solidFill>
                  <a:schemeClr val="bg1"/>
                </a:solidFill>
                <a:latin typeface="Calibri" panose="020F0502020204030204" pitchFamily="34" charset="0"/>
              </a:rPr>
              <a:t>места</a:t>
            </a:r>
            <a:r>
              <a:rPr lang="en-US" sz="2000" b="1" dirty="0">
                <a:solidFill>
                  <a:schemeClr val="bg1"/>
                </a:solidFill>
                <a:latin typeface="Calibri" panose="020F0502020204030204" pitchFamily="34" charset="0"/>
              </a:rPr>
              <a:t> </a:t>
            </a:r>
            <a:r>
              <a:rPr lang="en-US" sz="2000" b="1" dirty="0" err="1">
                <a:solidFill>
                  <a:schemeClr val="bg1"/>
                </a:solidFill>
                <a:latin typeface="Calibri" panose="020F0502020204030204" pitchFamily="34" charset="0"/>
              </a:rPr>
              <a:t>во</a:t>
            </a:r>
            <a:r>
              <a:rPr lang="en-US" sz="2000" b="1" dirty="0">
                <a:solidFill>
                  <a:schemeClr val="bg1"/>
                </a:solidFill>
                <a:latin typeface="Calibri" panose="020F0502020204030204" pitchFamily="34" charset="0"/>
              </a:rPr>
              <a:t> </a:t>
            </a:r>
            <a:r>
              <a:rPr lang="en-US" sz="2000" b="1" dirty="0" err="1">
                <a:solidFill>
                  <a:schemeClr val="bg1"/>
                </a:solidFill>
                <a:latin typeface="Calibri" panose="020F0502020204030204" pitchFamily="34" charset="0"/>
              </a:rPr>
              <a:t>стопанството</a:t>
            </a:r>
            <a:r>
              <a:rPr lang="en-US" sz="2000" b="1" dirty="0">
                <a:solidFill>
                  <a:schemeClr val="bg1"/>
                </a:solidFill>
                <a:latin typeface="Calibri" panose="020F0502020204030204" pitchFamily="34" charset="0"/>
              </a:rPr>
              <a:t> </a:t>
            </a:r>
            <a:r>
              <a:rPr lang="en-US" sz="2000" b="1" dirty="0" err="1">
                <a:latin typeface="Calibri" panose="020F0502020204030204" pitchFamily="34" charset="0"/>
              </a:rPr>
              <a:t>на</a:t>
            </a:r>
            <a:r>
              <a:rPr lang="en-US" sz="2000" b="1" dirty="0">
                <a:latin typeface="Calibri" panose="020F0502020204030204" pitchFamily="34" charset="0"/>
              </a:rPr>
              <a:t> </a:t>
            </a:r>
            <a:r>
              <a:rPr lang="en-US" sz="2000" b="1" dirty="0" err="1">
                <a:latin typeface="Calibri" panose="020F0502020204030204" pitchFamily="34" charset="0"/>
              </a:rPr>
              <a:t>кои</a:t>
            </a:r>
            <a:r>
              <a:rPr lang="en-US" sz="2000" b="1" dirty="0">
                <a:latin typeface="Calibri" panose="020F0502020204030204" pitchFamily="34" charset="0"/>
              </a:rPr>
              <a:t> </a:t>
            </a:r>
            <a:r>
              <a:rPr lang="en-US" sz="2000" b="1" dirty="0" err="1">
                <a:latin typeface="Calibri" panose="020F0502020204030204" pitchFamily="34" charset="0"/>
              </a:rPr>
              <a:t>можат</a:t>
            </a:r>
            <a:r>
              <a:rPr lang="en-US" sz="2000" b="1" dirty="0">
                <a:latin typeface="Calibri" panose="020F0502020204030204" pitchFamily="34" charset="0"/>
              </a:rPr>
              <a:t> </a:t>
            </a:r>
            <a:r>
              <a:rPr lang="en-US" sz="2000" b="1" dirty="0" err="1">
                <a:latin typeface="Calibri" panose="020F0502020204030204" pitchFamily="34" charset="0"/>
              </a:rPr>
              <a:t>успешно</a:t>
            </a:r>
            <a:r>
              <a:rPr lang="en-US" sz="2000" b="1" dirty="0">
                <a:latin typeface="Calibri" panose="020F0502020204030204" pitchFamily="34" charset="0"/>
              </a:rPr>
              <a:t> </a:t>
            </a:r>
            <a:r>
              <a:rPr lang="en-US" sz="2000" b="1" dirty="0" err="1">
                <a:latin typeface="Calibri" panose="020F0502020204030204" pitchFamily="34" charset="0"/>
              </a:rPr>
              <a:t>да</a:t>
            </a:r>
            <a:r>
              <a:rPr lang="en-US" sz="2000" b="1" dirty="0">
                <a:latin typeface="Calibri" panose="020F0502020204030204" pitchFamily="34" charset="0"/>
              </a:rPr>
              <a:t> </a:t>
            </a:r>
            <a:r>
              <a:rPr lang="en-US" sz="2000" b="1" dirty="0" err="1">
                <a:latin typeface="Calibri" panose="020F0502020204030204" pitchFamily="34" charset="0"/>
              </a:rPr>
              <a:t>се</a:t>
            </a:r>
            <a:r>
              <a:rPr lang="en-US" sz="2000" b="1" dirty="0">
                <a:latin typeface="Calibri" panose="020F0502020204030204" pitchFamily="34" charset="0"/>
              </a:rPr>
              <a:t> </a:t>
            </a:r>
            <a:r>
              <a:rPr lang="en-US" sz="2000" b="1" dirty="0" err="1">
                <a:latin typeface="Calibri" panose="020F0502020204030204" pitchFamily="34" charset="0"/>
              </a:rPr>
              <a:t>адаптираат</a:t>
            </a:r>
            <a:r>
              <a:rPr lang="en-US" sz="2000" b="1" dirty="0">
                <a:latin typeface="Calibri" panose="020F0502020204030204" pitchFamily="34" charset="0"/>
              </a:rPr>
              <a:t> </a:t>
            </a:r>
            <a:r>
              <a:rPr lang="en-US" sz="2000" b="1" dirty="0" err="1">
                <a:latin typeface="Calibri" panose="020F0502020204030204" pitchFamily="34" charset="0"/>
              </a:rPr>
              <a:t>овие</a:t>
            </a:r>
            <a:r>
              <a:rPr lang="en-US" sz="2000" b="1" dirty="0">
                <a:latin typeface="Calibri" panose="020F0502020204030204" pitchFamily="34" charset="0"/>
              </a:rPr>
              <a:t> </a:t>
            </a:r>
            <a:r>
              <a:rPr lang="en-US" sz="2000" b="1" dirty="0" err="1">
                <a:latin typeface="Calibri" panose="020F0502020204030204" pitchFamily="34" charset="0"/>
              </a:rPr>
              <a:t>лица</a:t>
            </a:r>
            <a:r>
              <a:rPr lang="en-US" sz="2000" b="1" dirty="0">
                <a:latin typeface="Calibri" panose="020F0502020204030204" pitchFamily="34" charset="0"/>
              </a:rPr>
              <a:t> </a:t>
            </a:r>
            <a:r>
              <a:rPr lang="en-US" sz="2000" b="1" dirty="0" err="1">
                <a:latin typeface="Calibri" panose="020F0502020204030204" pitchFamily="34" charset="0"/>
              </a:rPr>
              <a:t>како</a:t>
            </a:r>
            <a:r>
              <a:rPr lang="en-US" sz="2000" b="1" dirty="0">
                <a:latin typeface="Calibri" panose="020F0502020204030204" pitchFamily="34" charset="0"/>
              </a:rPr>
              <a:t> </a:t>
            </a:r>
            <a:r>
              <a:rPr lang="en-US" sz="2000" b="1" dirty="0" err="1">
                <a:latin typeface="Calibri" panose="020F0502020204030204" pitchFamily="34" charset="0"/>
              </a:rPr>
              <a:t>полуквалификувани</a:t>
            </a:r>
            <a:r>
              <a:rPr lang="en-US" sz="2000" b="1" dirty="0">
                <a:latin typeface="Calibri" panose="020F0502020204030204" pitchFamily="34" charset="0"/>
              </a:rPr>
              <a:t>, </a:t>
            </a:r>
            <a:r>
              <a:rPr lang="en-US" sz="2000" b="1" dirty="0" err="1">
                <a:latin typeface="Calibri" panose="020F0502020204030204" pitchFamily="34" charset="0"/>
              </a:rPr>
              <a:t>квалификувани</a:t>
            </a:r>
            <a:r>
              <a:rPr lang="en-US" sz="2000" b="1" dirty="0">
                <a:latin typeface="Calibri" panose="020F0502020204030204" pitchFamily="34" charset="0"/>
              </a:rPr>
              <a:t> и </a:t>
            </a:r>
            <a:r>
              <a:rPr lang="en-US" sz="2000" b="1" dirty="0" err="1">
                <a:latin typeface="Calibri" panose="020F0502020204030204" pitchFamily="34" charset="0"/>
              </a:rPr>
              <a:t>општи</a:t>
            </a:r>
            <a:r>
              <a:rPr lang="en-US" sz="2000" b="1" dirty="0">
                <a:latin typeface="Calibri" panose="020F0502020204030204" pitchFamily="34" charset="0"/>
              </a:rPr>
              <a:t> </a:t>
            </a:r>
            <a:r>
              <a:rPr lang="en-US" sz="2000" b="1" dirty="0" err="1">
                <a:latin typeface="Calibri" panose="020F0502020204030204" pitchFamily="34" charset="0"/>
              </a:rPr>
              <a:t>работници</a:t>
            </a:r>
            <a:endParaRPr lang="en-US" sz="2000" b="1" dirty="0">
              <a:latin typeface="Calibri" panose="020F0502020204030204" pitchFamily="34" charset="0"/>
            </a:endParaRPr>
          </a:p>
          <a:p>
            <a:pPr algn="just">
              <a:spcBef>
                <a:spcPts val="1800"/>
              </a:spcBef>
            </a:pPr>
            <a:r>
              <a:rPr lang="mk-MK" sz="2000" b="1" dirty="0">
                <a:latin typeface="Calibri" panose="020F0502020204030204" pitchFamily="34" charset="0"/>
              </a:rPr>
              <a:t> З</a:t>
            </a:r>
            <a:r>
              <a:rPr lang="en-US" sz="2000" b="1" dirty="0" err="1">
                <a:solidFill>
                  <a:schemeClr val="bg1"/>
                </a:solidFill>
                <a:latin typeface="Calibri" panose="020F0502020204030204" pitchFamily="34" charset="0"/>
              </a:rPr>
              <a:t>емјоделството</a:t>
            </a:r>
            <a:r>
              <a:rPr lang="en-US" sz="2000" b="1" dirty="0">
                <a:solidFill>
                  <a:schemeClr val="bg1"/>
                </a:solidFill>
                <a:latin typeface="Calibri" panose="020F0502020204030204" pitchFamily="34" charset="0"/>
              </a:rPr>
              <a:t> и </a:t>
            </a:r>
            <a:r>
              <a:rPr lang="en-US" sz="2000" b="1" dirty="0" err="1">
                <a:solidFill>
                  <a:schemeClr val="bg1"/>
                </a:solidFill>
                <a:latin typeface="Calibri" panose="020F0502020204030204" pitchFamily="34" charset="0"/>
              </a:rPr>
              <a:t>занаетчиството</a:t>
            </a:r>
            <a:r>
              <a:rPr lang="en-US" sz="2000" b="1" dirty="0">
                <a:solidFill>
                  <a:schemeClr val="bg1"/>
                </a:solidFill>
                <a:latin typeface="Calibri" panose="020F0502020204030204" pitchFamily="34" charset="0"/>
              </a:rPr>
              <a:t> </a:t>
            </a:r>
            <a:r>
              <a:rPr lang="en-US" sz="2000" b="1" dirty="0" err="1">
                <a:latin typeface="Calibri" panose="020F0502020204030204" pitchFamily="34" charset="0"/>
              </a:rPr>
              <a:t>изобилуваат</a:t>
            </a:r>
            <a:r>
              <a:rPr lang="en-US" sz="2000" b="1" dirty="0">
                <a:latin typeface="Calibri" panose="020F0502020204030204" pitchFamily="34" charset="0"/>
              </a:rPr>
              <a:t> </a:t>
            </a:r>
            <a:r>
              <a:rPr lang="en-US" sz="2000" b="1" dirty="0" err="1">
                <a:latin typeface="Calibri" panose="020F0502020204030204" pitchFamily="34" charset="0"/>
              </a:rPr>
              <a:t>со</a:t>
            </a:r>
            <a:r>
              <a:rPr lang="en-US" sz="2000" b="1" dirty="0">
                <a:latin typeface="Calibri" panose="020F0502020204030204" pitchFamily="34" charset="0"/>
              </a:rPr>
              <a:t> </a:t>
            </a:r>
            <a:r>
              <a:rPr lang="en-US" sz="2000" b="1" dirty="0" err="1">
                <a:latin typeface="Calibri" panose="020F0502020204030204" pitchFamily="34" charset="0"/>
              </a:rPr>
              <a:t>работни</a:t>
            </a:r>
            <a:r>
              <a:rPr lang="en-US" sz="2000" b="1" dirty="0">
                <a:latin typeface="Calibri" panose="020F0502020204030204" pitchFamily="34" charset="0"/>
              </a:rPr>
              <a:t> </a:t>
            </a:r>
            <a:r>
              <a:rPr lang="en-US" sz="2000" b="1" dirty="0" err="1">
                <a:latin typeface="Calibri" panose="020F0502020204030204" pitchFamily="34" charset="0"/>
              </a:rPr>
              <a:t>процеси</a:t>
            </a:r>
            <a:r>
              <a:rPr lang="en-US" sz="2000" b="1" dirty="0">
                <a:latin typeface="Calibri" panose="020F0502020204030204" pitchFamily="34" charset="0"/>
              </a:rPr>
              <a:t> </a:t>
            </a:r>
            <a:r>
              <a:rPr lang="en-US" sz="2000" b="1" dirty="0" err="1">
                <a:latin typeface="Calibri" panose="020F0502020204030204" pitchFamily="34" charset="0"/>
              </a:rPr>
              <a:t>во</a:t>
            </a:r>
            <a:r>
              <a:rPr lang="en-US" sz="2000" b="1" dirty="0">
                <a:latin typeface="Calibri" panose="020F0502020204030204" pitchFamily="34" charset="0"/>
              </a:rPr>
              <a:t> </a:t>
            </a:r>
            <a:r>
              <a:rPr lang="en-US" sz="2000" b="1" dirty="0" err="1">
                <a:latin typeface="Calibri" panose="020F0502020204030204" pitchFamily="34" charset="0"/>
              </a:rPr>
              <a:t>кои</a:t>
            </a:r>
            <a:r>
              <a:rPr lang="en-US" sz="2000" b="1" dirty="0">
                <a:latin typeface="Calibri" panose="020F0502020204030204" pitchFamily="34" charset="0"/>
              </a:rPr>
              <a:t> </a:t>
            </a:r>
            <a:r>
              <a:rPr lang="en-US" sz="2000" b="1" dirty="0" err="1">
                <a:latin typeface="Calibri" panose="020F0502020204030204" pitchFamily="34" charset="0"/>
              </a:rPr>
              <a:t>треба</a:t>
            </a:r>
            <a:r>
              <a:rPr lang="en-US" sz="2000" b="1" dirty="0">
                <a:latin typeface="Calibri" panose="020F0502020204030204" pitchFamily="34" charset="0"/>
              </a:rPr>
              <a:t> </a:t>
            </a:r>
            <a:r>
              <a:rPr lang="en-US" sz="2000" b="1" dirty="0" err="1">
                <a:latin typeface="Calibri" panose="020F0502020204030204" pitchFamily="34" charset="0"/>
              </a:rPr>
              <a:t>да</a:t>
            </a:r>
            <a:r>
              <a:rPr lang="en-US" sz="2000" b="1" dirty="0">
                <a:latin typeface="Calibri" panose="020F0502020204030204" pitchFamily="34" charset="0"/>
              </a:rPr>
              <a:t> </a:t>
            </a:r>
            <a:r>
              <a:rPr lang="en-US" sz="2000" b="1" dirty="0" err="1">
                <a:latin typeface="Calibri" panose="020F0502020204030204" pitchFamily="34" charset="0"/>
              </a:rPr>
              <a:t>се</a:t>
            </a:r>
            <a:r>
              <a:rPr lang="en-US" sz="2000" b="1" dirty="0">
                <a:latin typeface="Calibri" panose="020F0502020204030204" pitchFamily="34" charset="0"/>
              </a:rPr>
              <a:t> </a:t>
            </a:r>
            <a:r>
              <a:rPr lang="en-US" sz="2000" b="1" dirty="0" err="1">
                <a:latin typeface="Calibri" panose="020F0502020204030204" pitchFamily="34" charset="0"/>
              </a:rPr>
              <a:t>вклучат</a:t>
            </a:r>
            <a:r>
              <a:rPr lang="en-US" sz="2000" b="1" dirty="0">
                <a:latin typeface="Calibri" panose="020F0502020204030204" pitchFamily="34" charset="0"/>
              </a:rPr>
              <a:t> </a:t>
            </a:r>
            <a:r>
              <a:rPr lang="mk-MK" sz="2000" b="1" dirty="0">
                <a:latin typeface="Calibri" panose="020F0502020204030204" pitchFamily="34" charset="0"/>
              </a:rPr>
              <a:t>овие</a:t>
            </a:r>
            <a:r>
              <a:rPr lang="en-US" sz="2000" b="1" dirty="0">
                <a:latin typeface="Calibri" panose="020F0502020204030204" pitchFamily="34" charset="0"/>
              </a:rPr>
              <a:t> </a:t>
            </a:r>
            <a:r>
              <a:rPr lang="en-US" sz="2000" b="1" dirty="0" err="1">
                <a:latin typeface="Calibri" panose="020F0502020204030204" pitchFamily="34" charset="0"/>
              </a:rPr>
              <a:t>лица</a:t>
            </a:r>
            <a:r>
              <a:rPr lang="en-US" sz="2000" b="1" dirty="0">
                <a:latin typeface="Calibri" panose="020F0502020204030204" pitchFamily="34" charset="0"/>
              </a:rPr>
              <a:t>.</a:t>
            </a:r>
            <a:endParaRPr lang="en-US" sz="2000" b="1" dirty="0">
              <a:solidFill>
                <a:srgbClr val="6D0000"/>
              </a:solidFill>
              <a:latin typeface="Calibri" panose="020F0502020204030204" pitchFamily="34" charset="0"/>
            </a:endParaRPr>
          </a:p>
        </p:txBody>
      </p:sp>
      <p:sp>
        <p:nvSpPr>
          <p:cNvPr id="5" name="Title 1">
            <a:extLst>
              <a:ext uri="{FF2B5EF4-FFF2-40B4-BE49-F238E27FC236}">
                <a16:creationId xmlns:a16="http://schemas.microsoft.com/office/drawing/2014/main" xmlns="" id="{3A76B58F-1CF7-41B5-BF70-710D7AC7941C}"/>
              </a:ext>
            </a:extLst>
          </p:cNvPr>
          <p:cNvSpPr>
            <a:spLocks noGrp="1"/>
          </p:cNvSpPr>
          <p:nvPr>
            <p:ph type="title"/>
          </p:nvPr>
        </p:nvSpPr>
        <p:spPr>
          <a:xfrm>
            <a:off x="431309" y="844352"/>
            <a:ext cx="8943600" cy="970450"/>
          </a:xfrm>
        </p:spPr>
        <p:txBody>
          <a:bodyPr>
            <a:normAutofit/>
          </a:bodyPr>
          <a:lstStyle/>
          <a:p>
            <a:r>
              <a:rPr lang="en-US" sz="3200" b="1" dirty="0" err="1"/>
              <a:t>Евидентирани</a:t>
            </a:r>
            <a:r>
              <a:rPr lang="en-US" sz="3200" b="1" dirty="0"/>
              <a:t> </a:t>
            </a:r>
            <a:r>
              <a:rPr lang="en-US" sz="3200" b="1" dirty="0" err="1"/>
              <a:t>вработувања</a:t>
            </a:r>
            <a:r>
              <a:rPr lang="en-US" sz="3200" b="1" dirty="0"/>
              <a:t> </a:t>
            </a:r>
            <a:r>
              <a:rPr lang="en-US" sz="3200" b="1" dirty="0" err="1"/>
              <a:t>на</a:t>
            </a:r>
            <a:r>
              <a:rPr lang="en-US" sz="3200" b="1" dirty="0"/>
              <a:t> </a:t>
            </a:r>
            <a:r>
              <a:rPr lang="en-US" sz="3200" b="1" dirty="0" err="1"/>
              <a:t>лица</a:t>
            </a:r>
            <a:r>
              <a:rPr lang="en-US" sz="3200" b="1" dirty="0"/>
              <a:t> </a:t>
            </a:r>
            <a:r>
              <a:rPr lang="en-US" sz="3200" b="1" dirty="0" err="1"/>
              <a:t>со</a:t>
            </a:r>
            <a:r>
              <a:rPr lang="en-US" sz="3200" b="1" dirty="0"/>
              <a:t> </a:t>
            </a:r>
            <a:r>
              <a:rPr lang="en-US" sz="3200" b="1" dirty="0" err="1"/>
              <a:t>инвалидност</a:t>
            </a:r>
            <a:endParaRPr lang="en-US" sz="3200" dirty="0"/>
          </a:p>
        </p:txBody>
      </p:sp>
    </p:spTree>
    <p:extLst>
      <p:ext uri="{BB962C8B-B14F-4D97-AF65-F5344CB8AC3E}">
        <p14:creationId xmlns:p14="http://schemas.microsoft.com/office/powerpoint/2010/main" xmlns="" val="20944240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96253" y="2236659"/>
            <a:ext cx="12095747" cy="2862322"/>
          </a:xfrm>
          <a:prstGeom prst="rect">
            <a:avLst/>
          </a:prstGeom>
          <a:noFill/>
        </p:spPr>
        <p:txBody>
          <a:bodyPr wrap="square" rtlCol="0">
            <a:spAutoFit/>
          </a:bodyPr>
          <a:lstStyle/>
          <a:p>
            <a:pPr algn="just" defTabSz="446088"/>
            <a:r>
              <a:rPr lang="en-US" sz="2000" b="1" dirty="0">
                <a:latin typeface="Calibri" panose="020F0502020204030204" pitchFamily="34" charset="0"/>
              </a:rPr>
              <a:t> </a:t>
            </a:r>
            <a:r>
              <a:rPr lang="mk-MK" sz="2000" b="1" dirty="0" smtClean="0">
                <a:latin typeface="Calibri" panose="020F0502020204030204" pitchFamily="34" charset="0"/>
              </a:rPr>
              <a:t>									</a:t>
            </a:r>
            <a:r>
              <a:rPr lang="en-US" sz="2000" b="1" dirty="0" smtClean="0">
                <a:solidFill>
                  <a:srgbClr val="6D0000"/>
                </a:solidFill>
                <a:latin typeface="Calibri" panose="020F0502020204030204" pitchFamily="34" charset="0"/>
              </a:rPr>
              <a:t>2007   </a:t>
            </a:r>
            <a:r>
              <a:rPr lang="mk-MK" sz="2000" b="1" dirty="0" smtClean="0">
                <a:solidFill>
                  <a:srgbClr val="6D0000"/>
                </a:solidFill>
                <a:latin typeface="Calibri" panose="020F0502020204030204" pitchFamily="34" charset="0"/>
              </a:rPr>
              <a:t>	</a:t>
            </a:r>
            <a:r>
              <a:rPr lang="en-US" sz="2000" b="1" dirty="0" smtClean="0">
                <a:solidFill>
                  <a:srgbClr val="6D0000"/>
                </a:solidFill>
                <a:latin typeface="Calibri" panose="020F0502020204030204" pitchFamily="34" charset="0"/>
              </a:rPr>
              <a:t>2008   </a:t>
            </a:r>
            <a:r>
              <a:rPr lang="mk-MK" sz="2000" b="1" dirty="0" smtClean="0">
                <a:solidFill>
                  <a:srgbClr val="6D0000"/>
                </a:solidFill>
                <a:latin typeface="Calibri" panose="020F0502020204030204" pitchFamily="34" charset="0"/>
              </a:rPr>
              <a:t>	</a:t>
            </a:r>
            <a:r>
              <a:rPr lang="en-US" sz="2000" b="1" dirty="0" smtClean="0">
                <a:solidFill>
                  <a:srgbClr val="6D0000"/>
                </a:solidFill>
                <a:latin typeface="Calibri" panose="020F0502020204030204" pitchFamily="34" charset="0"/>
              </a:rPr>
              <a:t>2009  </a:t>
            </a:r>
            <a:r>
              <a:rPr lang="mk-MK" sz="2000" b="1" dirty="0" smtClean="0">
                <a:solidFill>
                  <a:srgbClr val="6D0000"/>
                </a:solidFill>
                <a:latin typeface="Calibri" panose="020F0502020204030204" pitchFamily="34" charset="0"/>
              </a:rPr>
              <a:t>	</a:t>
            </a:r>
            <a:r>
              <a:rPr lang="en-US" sz="2000" b="1" dirty="0" smtClean="0">
                <a:solidFill>
                  <a:srgbClr val="6D0000"/>
                </a:solidFill>
                <a:latin typeface="Calibri" panose="020F0502020204030204" pitchFamily="34" charset="0"/>
              </a:rPr>
              <a:t>2010  </a:t>
            </a:r>
            <a:r>
              <a:rPr lang="mk-MK" sz="2000" b="1" dirty="0" smtClean="0">
                <a:solidFill>
                  <a:srgbClr val="6D0000"/>
                </a:solidFill>
                <a:latin typeface="Calibri" panose="020F0502020204030204" pitchFamily="34" charset="0"/>
              </a:rPr>
              <a:t>	</a:t>
            </a:r>
            <a:r>
              <a:rPr lang="en-US" sz="2000" b="1" dirty="0" smtClean="0">
                <a:solidFill>
                  <a:srgbClr val="6D0000"/>
                </a:solidFill>
                <a:latin typeface="Calibri" panose="020F0502020204030204" pitchFamily="34" charset="0"/>
              </a:rPr>
              <a:t>2011  </a:t>
            </a:r>
            <a:r>
              <a:rPr lang="mk-MK" sz="2000" b="1" dirty="0" smtClean="0">
                <a:solidFill>
                  <a:srgbClr val="6D0000"/>
                </a:solidFill>
                <a:latin typeface="Calibri" panose="020F0502020204030204" pitchFamily="34" charset="0"/>
              </a:rPr>
              <a:t>	</a:t>
            </a:r>
            <a:r>
              <a:rPr lang="en-US" sz="2000" b="1" dirty="0" smtClean="0">
                <a:solidFill>
                  <a:srgbClr val="6D0000"/>
                </a:solidFill>
                <a:latin typeface="Calibri" panose="020F0502020204030204" pitchFamily="34" charset="0"/>
              </a:rPr>
              <a:t>2012  </a:t>
            </a:r>
            <a:r>
              <a:rPr lang="mk-MK" sz="2000" b="1" dirty="0" smtClean="0">
                <a:solidFill>
                  <a:srgbClr val="6D0000"/>
                </a:solidFill>
                <a:latin typeface="Calibri" panose="020F0502020204030204" pitchFamily="34" charset="0"/>
              </a:rPr>
              <a:t>	</a:t>
            </a:r>
            <a:r>
              <a:rPr lang="en-US" sz="2000" b="1" dirty="0" smtClean="0">
                <a:solidFill>
                  <a:srgbClr val="6D0000"/>
                </a:solidFill>
                <a:latin typeface="Calibri" panose="020F0502020204030204" pitchFamily="34" charset="0"/>
              </a:rPr>
              <a:t>2013  </a:t>
            </a:r>
            <a:r>
              <a:rPr lang="mk-MK" sz="2000" b="1" dirty="0" smtClean="0">
                <a:solidFill>
                  <a:srgbClr val="6D0000"/>
                </a:solidFill>
                <a:latin typeface="Calibri" panose="020F0502020204030204" pitchFamily="34" charset="0"/>
              </a:rPr>
              <a:t>	</a:t>
            </a:r>
            <a:r>
              <a:rPr lang="en-US" sz="2000" b="1" dirty="0" smtClean="0">
                <a:solidFill>
                  <a:srgbClr val="6D0000"/>
                </a:solidFill>
                <a:latin typeface="Calibri" panose="020F0502020204030204" pitchFamily="34" charset="0"/>
              </a:rPr>
              <a:t>2014  </a:t>
            </a:r>
            <a:r>
              <a:rPr lang="mk-MK" sz="2000" b="1" dirty="0" smtClean="0">
                <a:solidFill>
                  <a:srgbClr val="6D0000"/>
                </a:solidFill>
                <a:latin typeface="Calibri" panose="020F0502020204030204" pitchFamily="34" charset="0"/>
              </a:rPr>
              <a:t>	</a:t>
            </a:r>
            <a:r>
              <a:rPr lang="en-US" sz="2000" b="1" dirty="0" smtClean="0">
                <a:solidFill>
                  <a:srgbClr val="6D0000"/>
                </a:solidFill>
                <a:latin typeface="Calibri" panose="020F0502020204030204" pitchFamily="34" charset="0"/>
              </a:rPr>
              <a:t>2015</a:t>
            </a:r>
            <a:endParaRPr lang="en-US" sz="2000" b="1" dirty="0">
              <a:solidFill>
                <a:srgbClr val="6D0000"/>
              </a:solidFill>
              <a:latin typeface="Calibri" panose="020F0502020204030204" pitchFamily="34" charset="0"/>
            </a:endParaRPr>
          </a:p>
          <a:p>
            <a:pPr algn="just" defTabSz="446088"/>
            <a:r>
              <a:rPr lang="en-US" sz="2000" b="1" dirty="0" err="1">
                <a:latin typeface="Calibri" panose="020F0502020204030204" pitchFamily="34" charset="0"/>
              </a:rPr>
              <a:t>Вкупен</a:t>
            </a:r>
            <a:r>
              <a:rPr lang="en-US" sz="2000" b="1" dirty="0">
                <a:latin typeface="Calibri" panose="020F0502020204030204" pitchFamily="34" charset="0"/>
              </a:rPr>
              <a:t> </a:t>
            </a:r>
            <a:r>
              <a:rPr lang="en-US" sz="2000" b="1" dirty="0" err="1">
                <a:latin typeface="Calibri" panose="020F0502020204030204" pitchFamily="34" charset="0"/>
              </a:rPr>
              <a:t>број</a:t>
            </a:r>
            <a:r>
              <a:rPr lang="en-US" sz="2000" b="1" dirty="0">
                <a:latin typeface="Calibri" panose="020F0502020204030204" pitchFamily="34" charset="0"/>
              </a:rPr>
              <a:t> </a:t>
            </a:r>
            <a:r>
              <a:rPr lang="en-US" sz="2000" b="1" dirty="0" err="1">
                <a:latin typeface="Calibri" panose="020F0502020204030204" pitchFamily="34" charset="0"/>
              </a:rPr>
              <a:t>на</a:t>
            </a:r>
            <a:r>
              <a:rPr lang="en-US" sz="2000" b="1" dirty="0">
                <a:latin typeface="Calibri" panose="020F0502020204030204" pitchFamily="34" charset="0"/>
              </a:rPr>
              <a:t> </a:t>
            </a:r>
            <a:r>
              <a:rPr lang="en-US" sz="2000" b="1" dirty="0" err="1">
                <a:latin typeface="Calibri" panose="020F0502020204030204" pitchFamily="34" charset="0"/>
              </a:rPr>
              <a:t>вработувања</a:t>
            </a:r>
            <a:r>
              <a:rPr lang="en-US" sz="2000" b="1" dirty="0">
                <a:latin typeface="Calibri" panose="020F0502020204030204" pitchFamily="34" charset="0"/>
              </a:rPr>
              <a:t>               </a:t>
            </a:r>
            <a:r>
              <a:rPr lang="mk-MK" sz="2000" b="1" dirty="0" smtClean="0">
                <a:latin typeface="Calibri" panose="020F0502020204030204" pitchFamily="34" charset="0"/>
              </a:rPr>
              <a:t>	</a:t>
            </a:r>
            <a:r>
              <a:rPr lang="en-US" sz="2000" b="1" dirty="0" smtClean="0">
                <a:latin typeface="Calibri" panose="020F0502020204030204" pitchFamily="34" charset="0"/>
              </a:rPr>
              <a:t>636       </a:t>
            </a:r>
            <a:r>
              <a:rPr lang="mk-MK" sz="2000" b="1" dirty="0" smtClean="0">
                <a:latin typeface="Calibri" panose="020F0502020204030204" pitchFamily="34" charset="0"/>
              </a:rPr>
              <a:t>	</a:t>
            </a:r>
            <a:r>
              <a:rPr lang="en-US" sz="2000" b="1" dirty="0" smtClean="0">
                <a:latin typeface="Calibri" panose="020F0502020204030204" pitchFamily="34" charset="0"/>
              </a:rPr>
              <a:t>705     </a:t>
            </a:r>
            <a:r>
              <a:rPr lang="mk-MK" sz="2000" b="1" dirty="0" smtClean="0">
                <a:latin typeface="Calibri" panose="020F0502020204030204" pitchFamily="34" charset="0"/>
              </a:rPr>
              <a:t>	</a:t>
            </a:r>
            <a:r>
              <a:rPr lang="en-US" sz="2000" b="1" dirty="0" smtClean="0">
                <a:latin typeface="Calibri" panose="020F0502020204030204" pitchFamily="34" charset="0"/>
              </a:rPr>
              <a:t>784    </a:t>
            </a:r>
            <a:r>
              <a:rPr lang="mk-MK" sz="2000" b="1" dirty="0" smtClean="0">
                <a:latin typeface="Calibri" panose="020F0502020204030204" pitchFamily="34" charset="0"/>
              </a:rPr>
              <a:t>	</a:t>
            </a:r>
            <a:r>
              <a:rPr lang="en-US" sz="2000" b="1" dirty="0" smtClean="0">
                <a:latin typeface="Calibri" panose="020F0502020204030204" pitchFamily="34" charset="0"/>
              </a:rPr>
              <a:t>687    </a:t>
            </a:r>
            <a:r>
              <a:rPr lang="mk-MK" sz="2000" b="1" dirty="0" smtClean="0">
                <a:latin typeface="Calibri" panose="020F0502020204030204" pitchFamily="34" charset="0"/>
              </a:rPr>
              <a:t>	</a:t>
            </a:r>
            <a:r>
              <a:rPr lang="en-US" sz="2000" b="1" dirty="0" smtClean="0">
                <a:latin typeface="Calibri" panose="020F0502020204030204" pitchFamily="34" charset="0"/>
              </a:rPr>
              <a:t>616     </a:t>
            </a:r>
            <a:r>
              <a:rPr lang="mk-MK" sz="2000" b="1" dirty="0" smtClean="0">
                <a:latin typeface="Calibri" panose="020F0502020204030204" pitchFamily="34" charset="0"/>
              </a:rPr>
              <a:t>	</a:t>
            </a:r>
            <a:r>
              <a:rPr lang="en-US" sz="2000" b="1" dirty="0" smtClean="0">
                <a:latin typeface="Calibri" panose="020F0502020204030204" pitchFamily="34" charset="0"/>
              </a:rPr>
              <a:t>609     </a:t>
            </a:r>
            <a:r>
              <a:rPr lang="mk-MK" sz="2000" b="1" dirty="0" smtClean="0">
                <a:latin typeface="Calibri" panose="020F0502020204030204" pitchFamily="34" charset="0"/>
              </a:rPr>
              <a:t>	</a:t>
            </a:r>
            <a:r>
              <a:rPr lang="en-US" sz="2000" b="1" dirty="0" smtClean="0">
                <a:latin typeface="Calibri" panose="020F0502020204030204" pitchFamily="34" charset="0"/>
              </a:rPr>
              <a:t>360    </a:t>
            </a:r>
            <a:r>
              <a:rPr lang="mk-MK" sz="2000" b="1" dirty="0" smtClean="0">
                <a:latin typeface="Calibri" panose="020F0502020204030204" pitchFamily="34" charset="0"/>
              </a:rPr>
              <a:t>	</a:t>
            </a:r>
            <a:r>
              <a:rPr lang="en-US" sz="2000" b="1" dirty="0" smtClean="0">
                <a:latin typeface="Calibri" panose="020F0502020204030204" pitchFamily="34" charset="0"/>
              </a:rPr>
              <a:t>544     </a:t>
            </a:r>
            <a:r>
              <a:rPr lang="mk-MK" sz="2000" b="1" dirty="0" smtClean="0">
                <a:latin typeface="Calibri" panose="020F0502020204030204" pitchFamily="34" charset="0"/>
              </a:rPr>
              <a:t>	</a:t>
            </a:r>
            <a:r>
              <a:rPr lang="en-US" sz="2000" b="1" dirty="0" smtClean="0">
                <a:latin typeface="Calibri" panose="020F0502020204030204" pitchFamily="34" charset="0"/>
              </a:rPr>
              <a:t>576</a:t>
            </a:r>
            <a:endParaRPr lang="en-US" sz="2000" b="1" dirty="0">
              <a:latin typeface="Calibri" panose="020F0502020204030204" pitchFamily="34" charset="0"/>
            </a:endParaRPr>
          </a:p>
          <a:p>
            <a:pPr algn="just" defTabSz="446088"/>
            <a:r>
              <a:rPr lang="en-US" sz="2000" b="1" dirty="0" err="1" smtClean="0">
                <a:latin typeface="Calibri" panose="020F0502020204030204" pitchFamily="34" charset="0"/>
              </a:rPr>
              <a:t>Вработ</a:t>
            </a:r>
            <a:r>
              <a:rPr lang="en-US" sz="2000" b="1" dirty="0">
                <a:latin typeface="Calibri" panose="020F0502020204030204" pitchFamily="34" charset="0"/>
              </a:rPr>
              <a:t>. </a:t>
            </a:r>
            <a:r>
              <a:rPr lang="en-US" sz="2000" b="1" dirty="0" err="1">
                <a:latin typeface="Calibri" panose="020F0502020204030204" pitchFamily="34" charset="0"/>
              </a:rPr>
              <a:t>во</a:t>
            </a:r>
            <a:r>
              <a:rPr lang="en-US" sz="2000" b="1" dirty="0">
                <a:latin typeface="Calibri" panose="020F0502020204030204" pitchFamily="34" charset="0"/>
              </a:rPr>
              <a:t> </a:t>
            </a:r>
            <a:r>
              <a:rPr lang="en-US" sz="2000" b="1" dirty="0" err="1">
                <a:latin typeface="Calibri" panose="020F0502020204030204" pitchFamily="34" charset="0"/>
              </a:rPr>
              <a:t>заштитни</a:t>
            </a:r>
            <a:r>
              <a:rPr lang="en-US" sz="2000" b="1" dirty="0">
                <a:latin typeface="Calibri" panose="020F0502020204030204" pitchFamily="34" charset="0"/>
              </a:rPr>
              <a:t> </a:t>
            </a:r>
            <a:r>
              <a:rPr lang="mk-MK" sz="2000" b="1" dirty="0" smtClean="0">
                <a:latin typeface="Calibri" panose="020F0502020204030204" pitchFamily="34" charset="0"/>
              </a:rPr>
              <a:t>				</a:t>
            </a:r>
            <a:r>
              <a:rPr lang="en-US" sz="2000" b="1" dirty="0" smtClean="0">
                <a:latin typeface="Calibri" panose="020F0502020204030204" pitchFamily="34" charset="0"/>
              </a:rPr>
              <a:t>340      </a:t>
            </a:r>
            <a:r>
              <a:rPr lang="mk-MK" sz="2000" b="1" dirty="0" smtClean="0">
                <a:latin typeface="Calibri" panose="020F0502020204030204" pitchFamily="34" charset="0"/>
              </a:rPr>
              <a:t> 	</a:t>
            </a:r>
            <a:r>
              <a:rPr lang="en-US" sz="2000" b="1" dirty="0" smtClean="0">
                <a:latin typeface="Calibri" panose="020F0502020204030204" pitchFamily="34" charset="0"/>
              </a:rPr>
              <a:t>307    </a:t>
            </a:r>
            <a:r>
              <a:rPr lang="mk-MK" sz="2000" b="1" dirty="0" smtClean="0">
                <a:latin typeface="Calibri" panose="020F0502020204030204" pitchFamily="34" charset="0"/>
              </a:rPr>
              <a:t> 	</a:t>
            </a:r>
            <a:r>
              <a:rPr lang="en-US" sz="2000" b="1" dirty="0" smtClean="0">
                <a:latin typeface="Calibri" panose="020F0502020204030204" pitchFamily="34" charset="0"/>
              </a:rPr>
              <a:t>312    </a:t>
            </a:r>
            <a:r>
              <a:rPr lang="mk-MK" sz="2000" b="1" dirty="0" smtClean="0">
                <a:latin typeface="Calibri" panose="020F0502020204030204" pitchFamily="34" charset="0"/>
              </a:rPr>
              <a:t>	</a:t>
            </a:r>
            <a:r>
              <a:rPr lang="en-US" sz="2000" b="1" dirty="0" smtClean="0">
                <a:latin typeface="Calibri" panose="020F0502020204030204" pitchFamily="34" charset="0"/>
              </a:rPr>
              <a:t>273    </a:t>
            </a:r>
            <a:r>
              <a:rPr lang="mk-MK" sz="2000" b="1" dirty="0" smtClean="0">
                <a:latin typeface="Calibri" panose="020F0502020204030204" pitchFamily="34" charset="0"/>
              </a:rPr>
              <a:t>	</a:t>
            </a:r>
            <a:r>
              <a:rPr lang="en-US" sz="2000" b="1" dirty="0" smtClean="0">
                <a:latin typeface="Calibri" panose="020F0502020204030204" pitchFamily="34" charset="0"/>
              </a:rPr>
              <a:t>249       </a:t>
            </a:r>
            <a:r>
              <a:rPr lang="mk-MK" sz="2000" b="1" dirty="0" smtClean="0">
                <a:latin typeface="Calibri" panose="020F0502020204030204" pitchFamily="34" charset="0"/>
              </a:rPr>
              <a:t>	</a:t>
            </a:r>
            <a:r>
              <a:rPr lang="en-US" sz="2000" b="1" dirty="0" smtClean="0">
                <a:latin typeface="Calibri" panose="020F0502020204030204" pitchFamily="34" charset="0"/>
              </a:rPr>
              <a:t>231    </a:t>
            </a:r>
            <a:r>
              <a:rPr lang="mk-MK" sz="2000" b="1" dirty="0" smtClean="0">
                <a:latin typeface="Calibri" panose="020F0502020204030204" pitchFamily="34" charset="0"/>
              </a:rPr>
              <a:t>	</a:t>
            </a:r>
            <a:r>
              <a:rPr lang="en-US" sz="2000" b="1" dirty="0" smtClean="0">
                <a:latin typeface="Calibri" panose="020F0502020204030204" pitchFamily="34" charset="0"/>
              </a:rPr>
              <a:t>212    </a:t>
            </a:r>
            <a:r>
              <a:rPr lang="mk-MK" sz="2000" b="1" dirty="0" smtClean="0">
                <a:latin typeface="Calibri" panose="020F0502020204030204" pitchFamily="34" charset="0"/>
              </a:rPr>
              <a:t>	</a:t>
            </a:r>
            <a:r>
              <a:rPr lang="en-US" sz="2000" b="1" dirty="0" smtClean="0">
                <a:latin typeface="Calibri" panose="020F0502020204030204" pitchFamily="34" charset="0"/>
              </a:rPr>
              <a:t>214   </a:t>
            </a:r>
            <a:r>
              <a:rPr lang="mk-MK" sz="2000" b="1" dirty="0" smtClean="0">
                <a:latin typeface="Calibri" panose="020F0502020204030204" pitchFamily="34" charset="0"/>
              </a:rPr>
              <a:t>	</a:t>
            </a:r>
            <a:r>
              <a:rPr lang="en-US" sz="2000" b="1" dirty="0" smtClean="0">
                <a:latin typeface="Calibri" panose="020F0502020204030204" pitchFamily="34" charset="0"/>
              </a:rPr>
              <a:t>230</a:t>
            </a:r>
            <a:endParaRPr lang="en-US" sz="2000" b="1" dirty="0">
              <a:latin typeface="Calibri" panose="020F0502020204030204" pitchFamily="34" charset="0"/>
            </a:endParaRPr>
          </a:p>
          <a:p>
            <a:pPr algn="just" defTabSz="446088"/>
            <a:r>
              <a:rPr lang="en-US" sz="2000" b="1" dirty="0" err="1" smtClean="0">
                <a:latin typeface="Calibri" panose="020F0502020204030204" pitchFamily="34" charset="0"/>
              </a:rPr>
              <a:t>Други</a:t>
            </a:r>
            <a:r>
              <a:rPr lang="en-US" sz="2000" b="1" dirty="0" smtClean="0">
                <a:latin typeface="Calibri" panose="020F0502020204030204" pitchFamily="34" charset="0"/>
              </a:rPr>
              <a:t>                                                           296    </a:t>
            </a:r>
            <a:r>
              <a:rPr lang="mk-MK" sz="2000" b="1" dirty="0" smtClean="0">
                <a:latin typeface="Calibri" panose="020F0502020204030204" pitchFamily="34" charset="0"/>
              </a:rPr>
              <a:t>  	</a:t>
            </a:r>
            <a:r>
              <a:rPr lang="en-US" sz="2000" b="1" dirty="0" smtClean="0">
                <a:latin typeface="Calibri" panose="020F0502020204030204" pitchFamily="34" charset="0"/>
              </a:rPr>
              <a:t>398     </a:t>
            </a:r>
            <a:r>
              <a:rPr lang="mk-MK" sz="2000" b="1" dirty="0" smtClean="0">
                <a:latin typeface="Calibri" panose="020F0502020204030204" pitchFamily="34" charset="0"/>
              </a:rPr>
              <a:t> 	</a:t>
            </a:r>
            <a:r>
              <a:rPr lang="en-US" sz="2000" b="1" dirty="0" smtClean="0">
                <a:latin typeface="Calibri" panose="020F0502020204030204" pitchFamily="34" charset="0"/>
              </a:rPr>
              <a:t>472     </a:t>
            </a:r>
            <a:r>
              <a:rPr lang="mk-MK" sz="2000" b="1" dirty="0" smtClean="0">
                <a:latin typeface="Calibri" panose="020F0502020204030204" pitchFamily="34" charset="0"/>
              </a:rPr>
              <a:t>	</a:t>
            </a:r>
            <a:r>
              <a:rPr lang="en-US" sz="2000" b="1" dirty="0" smtClean="0">
                <a:latin typeface="Calibri" panose="020F0502020204030204" pitchFamily="34" charset="0"/>
              </a:rPr>
              <a:t>414    </a:t>
            </a:r>
            <a:r>
              <a:rPr lang="mk-MK" sz="2000" b="1" dirty="0" smtClean="0">
                <a:latin typeface="Calibri" panose="020F0502020204030204" pitchFamily="34" charset="0"/>
              </a:rPr>
              <a:t>	</a:t>
            </a:r>
            <a:r>
              <a:rPr lang="en-US" sz="2000" b="1" dirty="0" smtClean="0">
                <a:latin typeface="Calibri" panose="020F0502020204030204" pitchFamily="34" charset="0"/>
              </a:rPr>
              <a:t>367      </a:t>
            </a:r>
            <a:r>
              <a:rPr lang="mk-MK" sz="2000" b="1" dirty="0" smtClean="0">
                <a:latin typeface="Calibri" panose="020F0502020204030204" pitchFamily="34" charset="0"/>
              </a:rPr>
              <a:t>	</a:t>
            </a:r>
            <a:r>
              <a:rPr lang="en-US" sz="2000" b="1" dirty="0" smtClean="0">
                <a:latin typeface="Calibri" panose="020F0502020204030204" pitchFamily="34" charset="0"/>
              </a:rPr>
              <a:t>378     </a:t>
            </a:r>
            <a:r>
              <a:rPr lang="mk-MK" sz="2000" b="1" dirty="0" smtClean="0">
                <a:latin typeface="Calibri" panose="020F0502020204030204" pitchFamily="34" charset="0"/>
              </a:rPr>
              <a:t>	</a:t>
            </a:r>
            <a:r>
              <a:rPr lang="en-US" sz="2000" b="1" dirty="0" smtClean="0">
                <a:latin typeface="Calibri" panose="020F0502020204030204" pitchFamily="34" charset="0"/>
              </a:rPr>
              <a:t>148    </a:t>
            </a:r>
            <a:r>
              <a:rPr lang="mk-MK" sz="2000" b="1" dirty="0" smtClean="0">
                <a:latin typeface="Calibri" panose="020F0502020204030204" pitchFamily="34" charset="0"/>
              </a:rPr>
              <a:t>	</a:t>
            </a:r>
            <a:r>
              <a:rPr lang="en-US" sz="2000" b="1" dirty="0" smtClean="0">
                <a:latin typeface="Calibri" panose="020F0502020204030204" pitchFamily="34" charset="0"/>
              </a:rPr>
              <a:t>330    </a:t>
            </a:r>
            <a:r>
              <a:rPr lang="mk-MK" sz="2000" b="1" dirty="0" smtClean="0">
                <a:latin typeface="Calibri" panose="020F0502020204030204" pitchFamily="34" charset="0"/>
              </a:rPr>
              <a:t>	</a:t>
            </a:r>
            <a:r>
              <a:rPr lang="en-US" sz="2000" b="1" dirty="0" smtClean="0">
                <a:latin typeface="Calibri" panose="020F0502020204030204" pitchFamily="34" charset="0"/>
              </a:rPr>
              <a:t>346</a:t>
            </a:r>
            <a:endParaRPr lang="en-US" sz="2000" b="1" dirty="0">
              <a:latin typeface="Calibri" panose="020F0502020204030204" pitchFamily="34" charset="0"/>
            </a:endParaRPr>
          </a:p>
          <a:p>
            <a:pPr algn="just" defTabSz="446088"/>
            <a:endParaRPr lang="mk-MK" sz="2000" b="1" dirty="0" smtClean="0">
              <a:latin typeface="Calibri" panose="020F0502020204030204" pitchFamily="34" charset="0"/>
            </a:endParaRPr>
          </a:p>
          <a:p>
            <a:pPr algn="just" defTabSz="446088"/>
            <a:r>
              <a:rPr lang="en-US" sz="2000" b="1" dirty="0" smtClean="0">
                <a:latin typeface="Calibri" panose="020F0502020204030204" pitchFamily="34" charset="0"/>
              </a:rPr>
              <a:t>% </a:t>
            </a:r>
            <a:r>
              <a:rPr lang="en-US" sz="2000" b="1" dirty="0" err="1">
                <a:latin typeface="Calibri" panose="020F0502020204030204" pitchFamily="34" charset="0"/>
              </a:rPr>
              <a:t>на</a:t>
            </a:r>
            <a:r>
              <a:rPr lang="en-US" sz="2000" b="1" dirty="0">
                <a:latin typeface="Calibri" panose="020F0502020204030204" pitchFamily="34" charset="0"/>
              </a:rPr>
              <a:t> </a:t>
            </a:r>
            <a:r>
              <a:rPr lang="en-US" sz="2000" b="1" dirty="0" err="1">
                <a:latin typeface="Calibri" panose="020F0502020204030204" pitchFamily="34" charset="0"/>
              </a:rPr>
              <a:t>вработ</a:t>
            </a:r>
            <a:r>
              <a:rPr lang="en-US" sz="2000" b="1" dirty="0">
                <a:latin typeface="Calibri" panose="020F0502020204030204" pitchFamily="34" charset="0"/>
              </a:rPr>
              <a:t>. </a:t>
            </a:r>
            <a:r>
              <a:rPr lang="en-US" sz="2000" b="1" dirty="0" err="1">
                <a:latin typeface="Calibri" panose="020F0502020204030204" pitchFamily="34" charset="0"/>
              </a:rPr>
              <a:t>во</a:t>
            </a:r>
            <a:r>
              <a:rPr lang="en-US" sz="2000" b="1" dirty="0">
                <a:latin typeface="Calibri" panose="020F0502020204030204" pitchFamily="34" charset="0"/>
              </a:rPr>
              <a:t> </a:t>
            </a:r>
            <a:r>
              <a:rPr lang="en-US" sz="2000" b="1" dirty="0" err="1">
                <a:latin typeface="Calibri" panose="020F0502020204030204" pitchFamily="34" charset="0"/>
              </a:rPr>
              <a:t>заштитни</a:t>
            </a:r>
            <a:r>
              <a:rPr lang="en-US" sz="2000" b="1" dirty="0">
                <a:latin typeface="Calibri" panose="020F0502020204030204" pitchFamily="34" charset="0"/>
              </a:rPr>
              <a:t> </a:t>
            </a:r>
            <a:r>
              <a:rPr lang="en-US" sz="2000" b="1" dirty="0" err="1">
                <a:latin typeface="Calibri" panose="020F0502020204030204" pitchFamily="34" charset="0"/>
              </a:rPr>
              <a:t>друштва</a:t>
            </a:r>
            <a:r>
              <a:rPr lang="en-US" sz="2000" b="1" dirty="0">
                <a:latin typeface="Calibri" panose="020F0502020204030204" pitchFamily="34" charset="0"/>
              </a:rPr>
              <a:t>   </a:t>
            </a:r>
            <a:r>
              <a:rPr lang="mk-MK" sz="2000" b="1" dirty="0" smtClean="0">
                <a:latin typeface="Calibri" panose="020F0502020204030204" pitchFamily="34" charset="0"/>
              </a:rPr>
              <a:t>	</a:t>
            </a:r>
            <a:r>
              <a:rPr lang="en-US" sz="2000" b="1" dirty="0" smtClean="0">
                <a:latin typeface="Calibri" panose="020F0502020204030204" pitchFamily="34" charset="0"/>
              </a:rPr>
              <a:t>53.5</a:t>
            </a:r>
            <a:r>
              <a:rPr lang="en-US" sz="2000" b="1" dirty="0">
                <a:latin typeface="Calibri" panose="020F0502020204030204" pitchFamily="34" charset="0"/>
              </a:rPr>
              <a:t>% </a:t>
            </a:r>
            <a:r>
              <a:rPr lang="mk-MK" sz="2000" b="1" dirty="0" smtClean="0">
                <a:latin typeface="Calibri" panose="020F0502020204030204" pitchFamily="34" charset="0"/>
              </a:rPr>
              <a:t>	</a:t>
            </a:r>
            <a:r>
              <a:rPr lang="en-US" sz="2000" b="1" dirty="0" smtClean="0">
                <a:latin typeface="Calibri" panose="020F0502020204030204" pitchFamily="34" charset="0"/>
              </a:rPr>
              <a:t>43.5</a:t>
            </a:r>
            <a:r>
              <a:rPr lang="en-US" sz="2000" b="1" dirty="0">
                <a:latin typeface="Calibri" panose="020F0502020204030204" pitchFamily="34" charset="0"/>
              </a:rPr>
              <a:t>% </a:t>
            </a:r>
            <a:r>
              <a:rPr lang="mk-MK" sz="2000" b="1" dirty="0" smtClean="0">
                <a:latin typeface="Calibri" panose="020F0502020204030204" pitchFamily="34" charset="0"/>
              </a:rPr>
              <a:t> 	</a:t>
            </a:r>
            <a:r>
              <a:rPr lang="en-US" sz="2000" b="1" dirty="0" smtClean="0">
                <a:latin typeface="Calibri" panose="020F0502020204030204" pitchFamily="34" charset="0"/>
              </a:rPr>
              <a:t>39.8</a:t>
            </a:r>
            <a:r>
              <a:rPr lang="en-US" sz="2000" b="1" dirty="0">
                <a:latin typeface="Calibri" panose="020F0502020204030204" pitchFamily="34" charset="0"/>
              </a:rPr>
              <a:t>% </a:t>
            </a:r>
            <a:r>
              <a:rPr lang="mk-MK" sz="2000" b="1" dirty="0" smtClean="0">
                <a:latin typeface="Calibri" panose="020F0502020204030204" pitchFamily="34" charset="0"/>
              </a:rPr>
              <a:t>	</a:t>
            </a:r>
            <a:r>
              <a:rPr lang="en-US" sz="2000" b="1" dirty="0" smtClean="0">
                <a:latin typeface="Calibri" panose="020F0502020204030204" pitchFamily="34" charset="0"/>
              </a:rPr>
              <a:t>39.7</a:t>
            </a:r>
            <a:r>
              <a:rPr lang="en-US" sz="2000" b="1" dirty="0">
                <a:latin typeface="Calibri" panose="020F0502020204030204" pitchFamily="34" charset="0"/>
              </a:rPr>
              <a:t>% </a:t>
            </a:r>
            <a:r>
              <a:rPr lang="mk-MK" sz="2000" b="1" dirty="0" smtClean="0">
                <a:latin typeface="Calibri" panose="020F0502020204030204" pitchFamily="34" charset="0"/>
              </a:rPr>
              <a:t>	</a:t>
            </a:r>
            <a:r>
              <a:rPr lang="en-US" sz="2000" b="1" dirty="0" smtClean="0">
                <a:latin typeface="Calibri" panose="020F0502020204030204" pitchFamily="34" charset="0"/>
              </a:rPr>
              <a:t>40.4</a:t>
            </a:r>
            <a:r>
              <a:rPr lang="en-US" sz="2000" b="1" dirty="0">
                <a:latin typeface="Calibri" panose="020F0502020204030204" pitchFamily="34" charset="0"/>
              </a:rPr>
              <a:t>% </a:t>
            </a:r>
            <a:r>
              <a:rPr lang="mk-MK" sz="2000" b="1" dirty="0" smtClean="0">
                <a:latin typeface="Calibri" panose="020F0502020204030204" pitchFamily="34" charset="0"/>
              </a:rPr>
              <a:t>	</a:t>
            </a:r>
            <a:r>
              <a:rPr lang="en-US" sz="2000" b="1" dirty="0" smtClean="0">
                <a:latin typeface="Calibri" panose="020F0502020204030204" pitchFamily="34" charset="0"/>
              </a:rPr>
              <a:t>37.9</a:t>
            </a:r>
            <a:r>
              <a:rPr lang="en-US" sz="2000" b="1" dirty="0">
                <a:latin typeface="Calibri" panose="020F0502020204030204" pitchFamily="34" charset="0"/>
              </a:rPr>
              <a:t>% </a:t>
            </a:r>
            <a:r>
              <a:rPr lang="mk-MK" sz="2000" b="1" dirty="0" smtClean="0">
                <a:latin typeface="Calibri" panose="020F0502020204030204" pitchFamily="34" charset="0"/>
              </a:rPr>
              <a:t>	</a:t>
            </a:r>
            <a:r>
              <a:rPr lang="en-US" sz="2000" b="1" dirty="0" smtClean="0">
                <a:latin typeface="Calibri" panose="020F0502020204030204" pitchFamily="34" charset="0"/>
              </a:rPr>
              <a:t>58.9</a:t>
            </a:r>
            <a:r>
              <a:rPr lang="en-US" sz="2000" b="1" dirty="0">
                <a:latin typeface="Calibri" panose="020F0502020204030204" pitchFamily="34" charset="0"/>
              </a:rPr>
              <a:t>% </a:t>
            </a:r>
            <a:r>
              <a:rPr lang="mk-MK" sz="2000" b="1" dirty="0" smtClean="0">
                <a:latin typeface="Calibri" panose="020F0502020204030204" pitchFamily="34" charset="0"/>
              </a:rPr>
              <a:t>	</a:t>
            </a:r>
            <a:r>
              <a:rPr lang="en-US" sz="2000" b="1" dirty="0" smtClean="0">
                <a:latin typeface="Calibri" panose="020F0502020204030204" pitchFamily="34" charset="0"/>
              </a:rPr>
              <a:t>39.3</a:t>
            </a:r>
            <a:r>
              <a:rPr lang="en-US" sz="2000" b="1" dirty="0">
                <a:latin typeface="Calibri" panose="020F0502020204030204" pitchFamily="34" charset="0"/>
              </a:rPr>
              <a:t>% </a:t>
            </a:r>
            <a:r>
              <a:rPr lang="mk-MK" sz="2000" b="1" dirty="0" smtClean="0">
                <a:latin typeface="Calibri" panose="020F0502020204030204" pitchFamily="34" charset="0"/>
              </a:rPr>
              <a:t>	</a:t>
            </a:r>
            <a:r>
              <a:rPr lang="en-US" sz="2000" b="1" dirty="0" smtClean="0">
                <a:latin typeface="Calibri" panose="020F0502020204030204" pitchFamily="34" charset="0"/>
              </a:rPr>
              <a:t>39.9</a:t>
            </a:r>
            <a:r>
              <a:rPr lang="en-US" sz="2000" b="1" dirty="0">
                <a:latin typeface="Calibri" panose="020F0502020204030204" pitchFamily="34" charset="0"/>
              </a:rPr>
              <a:t>%</a:t>
            </a:r>
          </a:p>
          <a:p>
            <a:pPr algn="just" defTabSz="446088"/>
            <a:r>
              <a:rPr lang="en-US" sz="2000" b="1" dirty="0" smtClean="0">
                <a:latin typeface="Calibri" panose="020F0502020204030204" pitchFamily="34" charset="0"/>
              </a:rPr>
              <a:t>% </a:t>
            </a:r>
            <a:r>
              <a:rPr lang="en-US" sz="2000" b="1" dirty="0" err="1">
                <a:latin typeface="Calibri" panose="020F0502020204030204" pitchFamily="34" charset="0"/>
              </a:rPr>
              <a:t>на</a:t>
            </a:r>
            <a:r>
              <a:rPr lang="en-US" sz="2000" b="1" dirty="0">
                <a:latin typeface="Calibri" panose="020F0502020204030204" pitchFamily="34" charset="0"/>
              </a:rPr>
              <a:t> </a:t>
            </a:r>
            <a:r>
              <a:rPr lang="en-US" sz="2000" b="1" dirty="0" err="1">
                <a:latin typeface="Calibri" panose="020F0502020204030204" pitchFamily="34" charset="0"/>
              </a:rPr>
              <a:t>други</a:t>
            </a:r>
            <a:r>
              <a:rPr lang="en-US" sz="2000" b="1" dirty="0">
                <a:latin typeface="Calibri" panose="020F0502020204030204" pitchFamily="34" charset="0"/>
              </a:rPr>
              <a:t> </a:t>
            </a:r>
            <a:r>
              <a:rPr lang="en-US" sz="2000" b="1" dirty="0" err="1">
                <a:latin typeface="Calibri" panose="020F0502020204030204" pitchFamily="34" charset="0"/>
              </a:rPr>
              <a:t>враб</a:t>
            </a:r>
            <a:r>
              <a:rPr lang="en-US" sz="2000" b="1" dirty="0">
                <a:latin typeface="Calibri" panose="020F0502020204030204" pitchFamily="34" charset="0"/>
              </a:rPr>
              <a:t>.                                     </a:t>
            </a:r>
            <a:r>
              <a:rPr lang="mk-MK" sz="2000" b="1" dirty="0" smtClean="0">
                <a:latin typeface="Calibri" panose="020F0502020204030204" pitchFamily="34" charset="0"/>
              </a:rPr>
              <a:t>	</a:t>
            </a:r>
            <a:r>
              <a:rPr lang="en-US" sz="2000" b="1" dirty="0" smtClean="0">
                <a:latin typeface="Calibri" panose="020F0502020204030204" pitchFamily="34" charset="0"/>
              </a:rPr>
              <a:t>46.5</a:t>
            </a:r>
            <a:r>
              <a:rPr lang="en-US" sz="2000" b="1" dirty="0">
                <a:latin typeface="Calibri" panose="020F0502020204030204" pitchFamily="34" charset="0"/>
              </a:rPr>
              <a:t>% </a:t>
            </a:r>
            <a:r>
              <a:rPr lang="mk-MK" sz="2000" b="1" dirty="0" smtClean="0">
                <a:latin typeface="Calibri" panose="020F0502020204030204" pitchFamily="34" charset="0"/>
              </a:rPr>
              <a:t>	</a:t>
            </a:r>
            <a:r>
              <a:rPr lang="en-US" sz="2000" b="1" dirty="0" smtClean="0">
                <a:latin typeface="Calibri" panose="020F0502020204030204" pitchFamily="34" charset="0"/>
              </a:rPr>
              <a:t>56.5</a:t>
            </a:r>
            <a:r>
              <a:rPr lang="en-US" sz="2000" b="1" dirty="0">
                <a:latin typeface="Calibri" panose="020F0502020204030204" pitchFamily="34" charset="0"/>
              </a:rPr>
              <a:t>% </a:t>
            </a:r>
            <a:r>
              <a:rPr lang="mk-MK" sz="2000" b="1" dirty="0" smtClean="0">
                <a:latin typeface="Calibri" panose="020F0502020204030204" pitchFamily="34" charset="0"/>
              </a:rPr>
              <a:t>	</a:t>
            </a:r>
            <a:r>
              <a:rPr lang="en-US" sz="2000" b="1" dirty="0" smtClean="0">
                <a:latin typeface="Calibri" panose="020F0502020204030204" pitchFamily="34" charset="0"/>
              </a:rPr>
              <a:t>60.2</a:t>
            </a:r>
            <a:r>
              <a:rPr lang="en-US" sz="2000" b="1" dirty="0">
                <a:latin typeface="Calibri" panose="020F0502020204030204" pitchFamily="34" charset="0"/>
              </a:rPr>
              <a:t>% </a:t>
            </a:r>
            <a:r>
              <a:rPr lang="mk-MK" sz="2000" b="1" dirty="0" smtClean="0">
                <a:latin typeface="Calibri" panose="020F0502020204030204" pitchFamily="34" charset="0"/>
              </a:rPr>
              <a:t>	</a:t>
            </a:r>
            <a:r>
              <a:rPr lang="en-US" sz="2000" b="1" dirty="0" smtClean="0">
                <a:latin typeface="Calibri" panose="020F0502020204030204" pitchFamily="34" charset="0"/>
              </a:rPr>
              <a:t>60.3</a:t>
            </a:r>
            <a:r>
              <a:rPr lang="en-US" sz="2000" b="1" dirty="0">
                <a:latin typeface="Calibri" panose="020F0502020204030204" pitchFamily="34" charset="0"/>
              </a:rPr>
              <a:t>% </a:t>
            </a:r>
            <a:r>
              <a:rPr lang="mk-MK" sz="2000" b="1" dirty="0" smtClean="0">
                <a:latin typeface="Calibri" panose="020F0502020204030204" pitchFamily="34" charset="0"/>
              </a:rPr>
              <a:t>	</a:t>
            </a:r>
            <a:r>
              <a:rPr lang="en-US" sz="2000" b="1" dirty="0" smtClean="0">
                <a:latin typeface="Calibri" panose="020F0502020204030204" pitchFamily="34" charset="0"/>
              </a:rPr>
              <a:t>59.6</a:t>
            </a:r>
            <a:r>
              <a:rPr lang="en-US" sz="2000" b="1" dirty="0">
                <a:latin typeface="Calibri" panose="020F0502020204030204" pitchFamily="34" charset="0"/>
              </a:rPr>
              <a:t>% </a:t>
            </a:r>
            <a:r>
              <a:rPr lang="mk-MK" sz="2000" b="1" dirty="0" smtClean="0">
                <a:latin typeface="Calibri" panose="020F0502020204030204" pitchFamily="34" charset="0"/>
              </a:rPr>
              <a:t>	</a:t>
            </a:r>
            <a:r>
              <a:rPr lang="en-US" sz="2000" b="1" dirty="0" smtClean="0">
                <a:latin typeface="Calibri" panose="020F0502020204030204" pitchFamily="34" charset="0"/>
              </a:rPr>
              <a:t>62.1</a:t>
            </a:r>
            <a:r>
              <a:rPr lang="en-US" sz="2000" b="1" dirty="0">
                <a:latin typeface="Calibri" panose="020F0502020204030204" pitchFamily="34" charset="0"/>
              </a:rPr>
              <a:t>% </a:t>
            </a:r>
            <a:r>
              <a:rPr lang="mk-MK" sz="2000" b="1" dirty="0" smtClean="0">
                <a:latin typeface="Calibri" panose="020F0502020204030204" pitchFamily="34" charset="0"/>
              </a:rPr>
              <a:t>	</a:t>
            </a:r>
            <a:r>
              <a:rPr lang="en-US" sz="2000" b="1" dirty="0" smtClean="0">
                <a:latin typeface="Calibri" panose="020F0502020204030204" pitchFamily="34" charset="0"/>
              </a:rPr>
              <a:t>41.1</a:t>
            </a:r>
            <a:r>
              <a:rPr lang="en-US" sz="2000" b="1" dirty="0">
                <a:latin typeface="Calibri" panose="020F0502020204030204" pitchFamily="34" charset="0"/>
              </a:rPr>
              <a:t>% </a:t>
            </a:r>
            <a:r>
              <a:rPr lang="mk-MK" sz="2000" b="1" dirty="0" smtClean="0">
                <a:latin typeface="Calibri" panose="020F0502020204030204" pitchFamily="34" charset="0"/>
              </a:rPr>
              <a:t>	</a:t>
            </a:r>
            <a:r>
              <a:rPr lang="en-US" sz="2000" b="1" dirty="0" smtClean="0">
                <a:latin typeface="Calibri" panose="020F0502020204030204" pitchFamily="34" charset="0"/>
              </a:rPr>
              <a:t>60.7</a:t>
            </a:r>
            <a:r>
              <a:rPr lang="en-US" sz="2000" b="1" dirty="0">
                <a:latin typeface="Calibri" panose="020F0502020204030204" pitchFamily="34" charset="0"/>
              </a:rPr>
              <a:t>% </a:t>
            </a:r>
            <a:r>
              <a:rPr lang="mk-MK" sz="2000" b="1" dirty="0" smtClean="0">
                <a:latin typeface="Calibri" panose="020F0502020204030204" pitchFamily="34" charset="0"/>
              </a:rPr>
              <a:t>	</a:t>
            </a:r>
            <a:r>
              <a:rPr lang="en-US" sz="2000" b="1" dirty="0" smtClean="0">
                <a:latin typeface="Calibri" panose="020F0502020204030204" pitchFamily="34" charset="0"/>
              </a:rPr>
              <a:t>60.1</a:t>
            </a:r>
            <a:r>
              <a:rPr lang="en-US" sz="2000" b="1" dirty="0">
                <a:latin typeface="Calibri" panose="020F0502020204030204" pitchFamily="34" charset="0"/>
              </a:rPr>
              <a:t>%</a:t>
            </a:r>
          </a:p>
          <a:p>
            <a:pPr algn="just" defTabSz="446088"/>
            <a:endParaRPr lang="mk-MK" sz="2000" b="1" dirty="0" smtClean="0">
              <a:latin typeface="Calibri" panose="020F0502020204030204" pitchFamily="34" charset="0"/>
            </a:endParaRPr>
          </a:p>
          <a:p>
            <a:pPr algn="just" defTabSz="446088"/>
            <a:r>
              <a:rPr lang="en-US" sz="2000" b="1" dirty="0" err="1" smtClean="0">
                <a:solidFill>
                  <a:srgbClr val="6D0000"/>
                </a:solidFill>
                <a:latin typeface="Calibri" panose="020F0502020204030204" pitchFamily="34" charset="0"/>
              </a:rPr>
              <a:t>Извор</a:t>
            </a:r>
            <a:r>
              <a:rPr lang="en-US" sz="2000" b="1" dirty="0">
                <a:solidFill>
                  <a:srgbClr val="6D0000"/>
                </a:solidFill>
                <a:latin typeface="Calibri" panose="020F0502020204030204" pitchFamily="34" charset="0"/>
              </a:rPr>
              <a:t>: АВРМ</a:t>
            </a:r>
          </a:p>
        </p:txBody>
      </p:sp>
      <p:sp>
        <p:nvSpPr>
          <p:cNvPr id="5" name="Title 1">
            <a:extLst>
              <a:ext uri="{FF2B5EF4-FFF2-40B4-BE49-F238E27FC236}">
                <a16:creationId xmlns:a16="http://schemas.microsoft.com/office/drawing/2014/main" xmlns="" id="{3A76B58F-1CF7-41B5-BF70-710D7AC7941C}"/>
              </a:ext>
            </a:extLst>
          </p:cNvPr>
          <p:cNvSpPr>
            <a:spLocks noGrp="1"/>
          </p:cNvSpPr>
          <p:nvPr>
            <p:ph type="title"/>
          </p:nvPr>
        </p:nvSpPr>
        <p:spPr>
          <a:xfrm>
            <a:off x="551382" y="759331"/>
            <a:ext cx="8943600" cy="970450"/>
          </a:xfrm>
        </p:spPr>
        <p:txBody>
          <a:bodyPr>
            <a:normAutofit/>
          </a:bodyPr>
          <a:lstStyle/>
          <a:p>
            <a:r>
              <a:rPr lang="en-US" sz="3200" b="1" dirty="0" err="1"/>
              <a:t>Евидентирани</a:t>
            </a:r>
            <a:r>
              <a:rPr lang="en-US" sz="3200" b="1" dirty="0"/>
              <a:t> </a:t>
            </a:r>
            <a:r>
              <a:rPr lang="en-US" sz="3200" b="1" dirty="0" err="1"/>
              <a:t>вработувања</a:t>
            </a:r>
            <a:r>
              <a:rPr lang="en-US" sz="3200" b="1" dirty="0"/>
              <a:t> </a:t>
            </a:r>
            <a:r>
              <a:rPr lang="en-US" sz="3200" b="1" dirty="0" err="1"/>
              <a:t>на</a:t>
            </a:r>
            <a:r>
              <a:rPr lang="en-US" sz="3200" b="1" dirty="0"/>
              <a:t> </a:t>
            </a:r>
            <a:r>
              <a:rPr lang="en-US" sz="3200" b="1" dirty="0" err="1"/>
              <a:t>лица</a:t>
            </a:r>
            <a:r>
              <a:rPr lang="en-US" sz="3200" b="1" dirty="0"/>
              <a:t> </a:t>
            </a:r>
            <a:r>
              <a:rPr lang="en-US" sz="3200" b="1" dirty="0" err="1"/>
              <a:t>со</a:t>
            </a:r>
            <a:r>
              <a:rPr lang="en-US" sz="3200" b="1" dirty="0"/>
              <a:t> </a:t>
            </a:r>
            <a:r>
              <a:rPr lang="en-US" sz="3200" b="1" dirty="0" err="1"/>
              <a:t>инвалидност</a:t>
            </a:r>
            <a:endParaRPr lang="en-US" sz="3200" dirty="0"/>
          </a:p>
        </p:txBody>
      </p:sp>
      <p:sp>
        <p:nvSpPr>
          <p:cNvPr id="2" name="TextBox 1"/>
          <p:cNvSpPr txBox="1"/>
          <p:nvPr/>
        </p:nvSpPr>
        <p:spPr>
          <a:xfrm>
            <a:off x="1597794" y="5098981"/>
            <a:ext cx="10469078" cy="1754326"/>
          </a:xfrm>
          <a:prstGeom prst="rect">
            <a:avLst/>
          </a:prstGeom>
          <a:noFill/>
        </p:spPr>
        <p:txBody>
          <a:bodyPr wrap="square" rtlCol="0">
            <a:spAutoFit/>
          </a:bodyPr>
          <a:lstStyle/>
          <a:p>
            <a:pPr marL="285750" lvl="0" indent="-285750" algn="just">
              <a:buClr>
                <a:schemeClr val="accent1"/>
              </a:buClr>
              <a:buFont typeface="Arial" panose="020B0604020202020204" pitchFamily="34" charset="0"/>
              <a:buChar char="•"/>
            </a:pPr>
            <a:r>
              <a:rPr lang="mk-MK" dirty="0">
                <a:latin typeface="Calibri" panose="020F0502020204030204" pitchFamily="34" charset="0"/>
              </a:rPr>
              <a:t>Во 2007 година </a:t>
            </a:r>
            <a:r>
              <a:rPr lang="mk-MK" b="1" dirty="0">
                <a:solidFill>
                  <a:schemeClr val="bg1"/>
                </a:solidFill>
                <a:latin typeface="Calibri" panose="020F0502020204030204" pitchFamily="34" charset="0"/>
              </a:rPr>
              <a:t>47% од лицата со инвалидност биле вработени во отвореното стопанство, а 53% во заштитните </a:t>
            </a:r>
            <a:r>
              <a:rPr lang="mk-MK" b="1" dirty="0" smtClean="0">
                <a:solidFill>
                  <a:schemeClr val="bg1"/>
                </a:solidFill>
                <a:latin typeface="Calibri" panose="020F0502020204030204" pitchFamily="34" charset="0"/>
              </a:rPr>
              <a:t>друштва.</a:t>
            </a:r>
            <a:endParaRPr lang="en-US" b="1" dirty="0">
              <a:solidFill>
                <a:schemeClr val="bg1"/>
              </a:solidFill>
              <a:latin typeface="Calibri" panose="020F0502020204030204" pitchFamily="34" charset="0"/>
            </a:endParaRPr>
          </a:p>
          <a:p>
            <a:pPr marL="285750" lvl="0" indent="-285750" algn="just">
              <a:buClr>
                <a:schemeClr val="accent1"/>
              </a:buClr>
              <a:buFont typeface="Arial" panose="020B0604020202020204" pitchFamily="34" charset="0"/>
              <a:buChar char="•"/>
            </a:pPr>
            <a:r>
              <a:rPr lang="mk-MK" dirty="0">
                <a:latin typeface="Calibri" panose="020F0502020204030204" pitchFamily="34" charset="0"/>
              </a:rPr>
              <a:t>Во текот на изминатиот период се забележува тренд на значителна промена на структурата со тоа што во последните неколку години тој однос се менува и обично околу 60% од регистрираните вработувања на лицата со инвалидност во текот на годината </a:t>
            </a:r>
            <a:r>
              <a:rPr lang="mk-MK" dirty="0" smtClean="0">
                <a:latin typeface="Calibri" panose="020F0502020204030204" pitchFamily="34" charset="0"/>
              </a:rPr>
              <a:t>се вработуваат </a:t>
            </a:r>
            <a:r>
              <a:rPr lang="mk-MK" dirty="0">
                <a:latin typeface="Calibri" panose="020F0502020204030204" pitchFamily="34" charset="0"/>
              </a:rPr>
              <a:t>во отвореното стопанство</a:t>
            </a:r>
            <a:r>
              <a:rPr lang="mk-MK" dirty="0" smtClean="0">
                <a:latin typeface="Calibri" panose="020F0502020204030204" pitchFamily="34" charset="0"/>
              </a:rPr>
              <a:t>.</a:t>
            </a:r>
            <a:endParaRPr lang="en-US" dirty="0">
              <a:latin typeface="Calibri" panose="020F0502020204030204" pitchFamily="34" charset="0"/>
            </a:endParaRPr>
          </a:p>
        </p:txBody>
      </p:sp>
    </p:spTree>
    <p:extLst>
      <p:ext uri="{BB962C8B-B14F-4D97-AF65-F5344CB8AC3E}">
        <p14:creationId xmlns:p14="http://schemas.microsoft.com/office/powerpoint/2010/main" xmlns="" val="6519761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6140918" y="0"/>
            <a:ext cx="6051082" cy="2031325"/>
          </a:xfrm>
          <a:prstGeom prst="rect">
            <a:avLst/>
          </a:prstGeom>
          <a:noFill/>
        </p:spPr>
        <p:txBody>
          <a:bodyPr wrap="square" rtlCol="0">
            <a:spAutoFit/>
          </a:bodyPr>
          <a:lstStyle/>
          <a:p>
            <a:pPr algn="just"/>
            <a:r>
              <a:rPr lang="mk-MK" dirty="0">
                <a:latin typeface="Calibri" panose="020F0502020204030204" pitchFamily="34" charset="0"/>
              </a:rPr>
              <a:t>Во 2013 година в</a:t>
            </a:r>
            <a:r>
              <a:rPr lang="en-US" dirty="0">
                <a:latin typeface="Calibri" panose="020F0502020204030204" pitchFamily="34" charset="0"/>
              </a:rPr>
              <a:t>о </a:t>
            </a:r>
            <a:r>
              <a:rPr lang="en-US" dirty="0" err="1">
                <a:latin typeface="Calibri" panose="020F0502020204030204" pitchFamily="34" charset="0"/>
              </a:rPr>
              <a:t>поглед</a:t>
            </a:r>
            <a:r>
              <a:rPr lang="en-US" dirty="0">
                <a:latin typeface="Calibri" panose="020F0502020204030204" pitchFamily="34" charset="0"/>
              </a:rPr>
              <a:t> </a:t>
            </a:r>
            <a:r>
              <a:rPr lang="en-US" dirty="0" err="1">
                <a:latin typeface="Calibri" panose="020F0502020204030204" pitchFamily="34" charset="0"/>
              </a:rPr>
              <a:t>на</a:t>
            </a:r>
            <a:r>
              <a:rPr lang="en-US" dirty="0">
                <a:latin typeface="Calibri" panose="020F0502020204030204" pitchFamily="34" charset="0"/>
              </a:rPr>
              <a:t> </a:t>
            </a:r>
            <a:r>
              <a:rPr lang="en-US" dirty="0" err="1">
                <a:latin typeface="Calibri" panose="020F0502020204030204" pitchFamily="34" charset="0"/>
              </a:rPr>
              <a:t>мерката</a:t>
            </a:r>
            <a:r>
              <a:rPr lang="en-US" dirty="0">
                <a:latin typeface="Calibri" panose="020F0502020204030204" pitchFamily="34" charset="0"/>
              </a:rPr>
              <a:t> „</a:t>
            </a:r>
            <a:r>
              <a:rPr lang="en-US" b="1" dirty="0">
                <a:solidFill>
                  <a:schemeClr val="bg1"/>
                </a:solidFill>
                <a:latin typeface="Calibri" panose="020F0502020204030204" pitchFamily="34" charset="0"/>
              </a:rPr>
              <a:t>300 </a:t>
            </a:r>
            <a:r>
              <a:rPr lang="en-US" b="1" dirty="0" err="1">
                <a:solidFill>
                  <a:schemeClr val="bg1"/>
                </a:solidFill>
                <a:latin typeface="Calibri" panose="020F0502020204030204" pitchFamily="34" charset="0"/>
              </a:rPr>
              <a:t>вработувања</a:t>
            </a:r>
            <a:r>
              <a:rPr lang="en-US" b="1" dirty="0">
                <a:solidFill>
                  <a:schemeClr val="bg1"/>
                </a:solidFill>
                <a:latin typeface="Calibri" panose="020F0502020204030204" pitchFamily="34" charset="0"/>
              </a:rPr>
              <a:t> </a:t>
            </a:r>
            <a:r>
              <a:rPr lang="en-US" b="1" dirty="0" err="1">
                <a:solidFill>
                  <a:schemeClr val="bg1"/>
                </a:solidFill>
                <a:latin typeface="Calibri" panose="020F0502020204030204" pitchFamily="34" charset="0"/>
              </a:rPr>
              <a:t>на</a:t>
            </a:r>
            <a:r>
              <a:rPr lang="en-US" b="1" dirty="0">
                <a:solidFill>
                  <a:schemeClr val="bg1"/>
                </a:solidFill>
                <a:latin typeface="Calibri" panose="020F0502020204030204" pitchFamily="34" charset="0"/>
              </a:rPr>
              <a:t> </a:t>
            </a:r>
            <a:r>
              <a:rPr lang="en-US" b="1" dirty="0" err="1">
                <a:solidFill>
                  <a:schemeClr val="bg1"/>
                </a:solidFill>
                <a:latin typeface="Calibri" panose="020F0502020204030204" pitchFamily="34" charset="0"/>
              </a:rPr>
              <a:t>инвалидни</a:t>
            </a:r>
            <a:r>
              <a:rPr lang="en-US" b="1" dirty="0">
                <a:solidFill>
                  <a:schemeClr val="bg1"/>
                </a:solidFill>
                <a:latin typeface="Calibri" panose="020F0502020204030204" pitchFamily="34" charset="0"/>
              </a:rPr>
              <a:t> </a:t>
            </a:r>
            <a:r>
              <a:rPr lang="en-US" b="1" dirty="0" err="1">
                <a:solidFill>
                  <a:schemeClr val="bg1"/>
                </a:solidFill>
                <a:latin typeface="Calibri" panose="020F0502020204030204" pitchFamily="34" charset="0"/>
              </a:rPr>
              <a:t>лица</a:t>
            </a:r>
            <a:r>
              <a:rPr lang="en-US" b="1" dirty="0" smtClean="0">
                <a:solidFill>
                  <a:schemeClr val="bg1"/>
                </a:solidFill>
                <a:latin typeface="Calibri" panose="020F0502020204030204" pitchFamily="34" charset="0"/>
              </a:rPr>
              <a:t>“</a:t>
            </a:r>
            <a:r>
              <a:rPr lang="mk-MK" b="1" dirty="0" smtClean="0">
                <a:solidFill>
                  <a:schemeClr val="bg1"/>
                </a:solidFill>
                <a:latin typeface="Calibri" panose="020F0502020204030204" pitchFamily="34" charset="0"/>
              </a:rPr>
              <a:t> </a:t>
            </a:r>
            <a:r>
              <a:rPr lang="mk-MK" dirty="0">
                <a:latin typeface="Calibri" panose="020F0502020204030204" pitchFamily="34" charset="0"/>
              </a:rPr>
              <a:t>в</a:t>
            </a:r>
            <a:r>
              <a:rPr lang="en-US" dirty="0" smtClean="0">
                <a:latin typeface="Calibri" panose="020F0502020204030204" pitchFamily="34" charset="0"/>
              </a:rPr>
              <a:t>о </a:t>
            </a:r>
            <a:r>
              <a:rPr lang="en-US" dirty="0" err="1">
                <a:latin typeface="Calibri" panose="020F0502020204030204" pitchFamily="34" charset="0"/>
              </a:rPr>
              <a:t>извештајот</a:t>
            </a:r>
            <a:r>
              <a:rPr lang="en-US" dirty="0">
                <a:latin typeface="Calibri" panose="020F0502020204030204" pitchFamily="34" charset="0"/>
              </a:rPr>
              <a:t> </a:t>
            </a:r>
            <a:r>
              <a:rPr lang="en-US" dirty="0" err="1">
                <a:latin typeface="Calibri" panose="020F0502020204030204" pitchFamily="34" charset="0"/>
              </a:rPr>
              <a:t>на</a:t>
            </a:r>
            <a:r>
              <a:rPr lang="en-US" dirty="0">
                <a:latin typeface="Calibri" panose="020F0502020204030204" pitchFamily="34" charset="0"/>
              </a:rPr>
              <a:t> </a:t>
            </a:r>
            <a:r>
              <a:rPr lang="en-US" dirty="0" err="1">
                <a:latin typeface="Calibri" panose="020F0502020204030204" pitchFamily="34" charset="0"/>
              </a:rPr>
              <a:t>народниот</a:t>
            </a:r>
            <a:r>
              <a:rPr lang="en-US" dirty="0">
                <a:latin typeface="Calibri" panose="020F0502020204030204" pitchFamily="34" charset="0"/>
              </a:rPr>
              <a:t> </a:t>
            </a:r>
            <a:r>
              <a:rPr lang="en-US" dirty="0" err="1">
                <a:latin typeface="Calibri" panose="020F0502020204030204" pitchFamily="34" charset="0"/>
              </a:rPr>
              <a:t>правобранител</a:t>
            </a:r>
            <a:r>
              <a:rPr lang="en-US" dirty="0">
                <a:latin typeface="Calibri" panose="020F0502020204030204" pitchFamily="34" charset="0"/>
              </a:rPr>
              <a:t> (НП</a:t>
            </a:r>
            <a:r>
              <a:rPr lang="en-US" dirty="0" smtClean="0">
                <a:latin typeface="Calibri" panose="020F0502020204030204" pitchFamily="34" charset="0"/>
              </a:rPr>
              <a:t>)</a:t>
            </a:r>
            <a:r>
              <a:rPr lang="mk-MK" dirty="0" smtClean="0">
                <a:latin typeface="Calibri" panose="020F0502020204030204" pitchFamily="34" charset="0"/>
              </a:rPr>
              <a:t> </a:t>
            </a:r>
            <a:r>
              <a:rPr lang="en-US" dirty="0" smtClean="0">
                <a:latin typeface="Calibri" panose="020F0502020204030204" pitchFamily="34" charset="0"/>
              </a:rPr>
              <a:t>е </a:t>
            </a:r>
            <a:r>
              <a:rPr lang="en-US" dirty="0" err="1">
                <a:latin typeface="Calibri" panose="020F0502020204030204" pitchFamily="34" charset="0"/>
              </a:rPr>
              <a:t>согледано</a:t>
            </a:r>
            <a:r>
              <a:rPr lang="en-US" dirty="0">
                <a:latin typeface="Calibri" panose="020F0502020204030204" pitchFamily="34" charset="0"/>
              </a:rPr>
              <a:t> </a:t>
            </a:r>
            <a:r>
              <a:rPr lang="en-US" dirty="0" err="1">
                <a:latin typeface="Calibri" panose="020F0502020204030204" pitchFamily="34" charset="0"/>
              </a:rPr>
              <a:t>дека</a:t>
            </a:r>
            <a:r>
              <a:rPr lang="en-US" dirty="0">
                <a:latin typeface="Calibri" panose="020F0502020204030204" pitchFamily="34" charset="0"/>
              </a:rPr>
              <a:t> </a:t>
            </a:r>
            <a:r>
              <a:rPr lang="en-US" dirty="0" err="1">
                <a:latin typeface="Calibri" panose="020F0502020204030204" pitchFamily="34" charset="0"/>
              </a:rPr>
              <a:t>од</a:t>
            </a:r>
            <a:r>
              <a:rPr lang="en-US" dirty="0">
                <a:latin typeface="Calibri" panose="020F0502020204030204" pitchFamily="34" charset="0"/>
              </a:rPr>
              <a:t> </a:t>
            </a:r>
            <a:r>
              <a:rPr lang="en-US" dirty="0" err="1">
                <a:latin typeface="Calibri" panose="020F0502020204030204" pitchFamily="34" charset="0"/>
              </a:rPr>
              <a:t>вкупно</a:t>
            </a:r>
            <a:r>
              <a:rPr lang="en-US" dirty="0">
                <a:latin typeface="Calibri" panose="020F0502020204030204" pitchFamily="34" charset="0"/>
              </a:rPr>
              <a:t> 300 </a:t>
            </a:r>
            <a:r>
              <a:rPr lang="en-US" dirty="0" err="1">
                <a:latin typeface="Calibri" panose="020F0502020204030204" pitchFamily="34" charset="0"/>
              </a:rPr>
              <a:t>лица</a:t>
            </a:r>
            <a:r>
              <a:rPr lang="en-US" dirty="0">
                <a:latin typeface="Calibri" panose="020F0502020204030204" pitchFamily="34" charset="0"/>
              </a:rPr>
              <a:t> </a:t>
            </a:r>
            <a:r>
              <a:rPr lang="en-US" dirty="0" err="1">
                <a:latin typeface="Calibri" panose="020F0502020204030204" pitchFamily="34" charset="0"/>
              </a:rPr>
              <a:t>со</a:t>
            </a:r>
            <a:r>
              <a:rPr lang="en-US" dirty="0">
                <a:latin typeface="Calibri" panose="020F0502020204030204" pitchFamily="34" charset="0"/>
              </a:rPr>
              <a:t> </a:t>
            </a:r>
            <a:r>
              <a:rPr lang="mk-MK" dirty="0" smtClean="0">
                <a:latin typeface="Calibri" panose="020F0502020204030204" pitchFamily="34" charset="0"/>
              </a:rPr>
              <a:t>инвалидност</a:t>
            </a:r>
            <a:r>
              <a:rPr lang="en-US" dirty="0" smtClean="0">
                <a:latin typeface="Calibri" panose="020F0502020204030204" pitchFamily="34" charset="0"/>
              </a:rPr>
              <a:t> </a:t>
            </a:r>
            <a:r>
              <a:rPr lang="en-US" dirty="0" err="1">
                <a:latin typeface="Calibri" panose="020F0502020204030204" pitchFamily="34" charset="0"/>
              </a:rPr>
              <a:t>што</a:t>
            </a:r>
            <a:r>
              <a:rPr lang="en-US" dirty="0">
                <a:latin typeface="Calibri" panose="020F0502020204030204" pitchFamily="34" charset="0"/>
              </a:rPr>
              <a:t> </a:t>
            </a:r>
            <a:r>
              <a:rPr lang="en-US" dirty="0" err="1">
                <a:latin typeface="Calibri" panose="020F0502020204030204" pitchFamily="34" charset="0"/>
              </a:rPr>
              <a:t>биле</a:t>
            </a:r>
            <a:r>
              <a:rPr lang="en-US" dirty="0">
                <a:latin typeface="Calibri" panose="020F0502020204030204" pitchFamily="34" charset="0"/>
              </a:rPr>
              <a:t> </a:t>
            </a:r>
            <a:r>
              <a:rPr lang="en-US" dirty="0" err="1">
                <a:latin typeface="Calibri" panose="020F0502020204030204" pitchFamily="34" charset="0"/>
              </a:rPr>
              <a:t>рангирани</a:t>
            </a:r>
            <a:r>
              <a:rPr lang="en-US" dirty="0">
                <a:latin typeface="Calibri" panose="020F0502020204030204" pitchFamily="34" charset="0"/>
              </a:rPr>
              <a:t>/</a:t>
            </a:r>
            <a:r>
              <a:rPr lang="en-US" dirty="0" err="1">
                <a:latin typeface="Calibri" panose="020F0502020204030204" pitchFamily="34" charset="0"/>
              </a:rPr>
              <a:t>избрани</a:t>
            </a:r>
            <a:r>
              <a:rPr lang="en-US" dirty="0">
                <a:latin typeface="Calibri" panose="020F0502020204030204" pitchFamily="34" charset="0"/>
              </a:rPr>
              <a:t> </a:t>
            </a:r>
            <a:r>
              <a:rPr lang="en-US" dirty="0" err="1">
                <a:latin typeface="Calibri" panose="020F0502020204030204" pitchFamily="34" charset="0"/>
              </a:rPr>
              <a:t>по</a:t>
            </a:r>
            <a:r>
              <a:rPr lang="en-US" dirty="0">
                <a:latin typeface="Calibri" panose="020F0502020204030204" pitchFamily="34" charset="0"/>
              </a:rPr>
              <a:t> </a:t>
            </a:r>
            <a:r>
              <a:rPr lang="en-US" dirty="0" err="1">
                <a:latin typeface="Calibri" panose="020F0502020204030204" pitchFamily="34" charset="0"/>
              </a:rPr>
              <a:t>објавениот</a:t>
            </a:r>
            <a:r>
              <a:rPr lang="en-US" dirty="0">
                <a:latin typeface="Calibri" panose="020F0502020204030204" pitchFamily="34" charset="0"/>
              </a:rPr>
              <a:t> </a:t>
            </a:r>
            <a:r>
              <a:rPr lang="en-US" dirty="0" err="1">
                <a:latin typeface="Calibri" panose="020F0502020204030204" pitchFamily="34" charset="0"/>
              </a:rPr>
              <a:t>оглас</a:t>
            </a:r>
            <a:r>
              <a:rPr lang="en-US" dirty="0">
                <a:latin typeface="Calibri" panose="020F0502020204030204" pitchFamily="34" charset="0"/>
              </a:rPr>
              <a:t>, </a:t>
            </a:r>
            <a:r>
              <a:rPr lang="en-US" b="1" dirty="0">
                <a:solidFill>
                  <a:schemeClr val="bg1"/>
                </a:solidFill>
                <a:latin typeface="Calibri" panose="020F0502020204030204" pitchFamily="34" charset="0"/>
              </a:rPr>
              <a:t>230 </a:t>
            </a:r>
            <a:r>
              <a:rPr lang="en-US" b="1" dirty="0" err="1">
                <a:solidFill>
                  <a:schemeClr val="bg1"/>
                </a:solidFill>
                <a:latin typeface="Calibri" panose="020F0502020204030204" pitchFamily="34" charset="0"/>
              </a:rPr>
              <a:t>го</a:t>
            </a:r>
            <a:r>
              <a:rPr lang="en-US" b="1" dirty="0">
                <a:solidFill>
                  <a:schemeClr val="bg1"/>
                </a:solidFill>
                <a:latin typeface="Calibri" panose="020F0502020204030204" pitchFamily="34" charset="0"/>
              </a:rPr>
              <a:t> </a:t>
            </a:r>
            <a:r>
              <a:rPr lang="en-US" b="1" dirty="0" err="1">
                <a:solidFill>
                  <a:schemeClr val="bg1"/>
                </a:solidFill>
                <a:latin typeface="Calibri" panose="020F0502020204030204" pitchFamily="34" charset="0"/>
              </a:rPr>
              <a:t>оствариле</a:t>
            </a:r>
            <a:r>
              <a:rPr lang="en-US" b="1" dirty="0">
                <a:solidFill>
                  <a:schemeClr val="bg1"/>
                </a:solidFill>
                <a:latin typeface="Calibri" panose="020F0502020204030204" pitchFamily="34" charset="0"/>
              </a:rPr>
              <a:t> </a:t>
            </a:r>
            <a:r>
              <a:rPr lang="en-US" b="1" dirty="0" err="1">
                <a:solidFill>
                  <a:schemeClr val="bg1"/>
                </a:solidFill>
                <a:latin typeface="Calibri" panose="020F0502020204030204" pitchFamily="34" charset="0"/>
              </a:rPr>
              <a:t>правото</a:t>
            </a:r>
            <a:r>
              <a:rPr lang="en-US" b="1" dirty="0">
                <a:solidFill>
                  <a:schemeClr val="bg1"/>
                </a:solidFill>
                <a:latin typeface="Calibri" panose="020F0502020204030204" pitchFamily="34" charset="0"/>
              </a:rPr>
              <a:t> </a:t>
            </a:r>
            <a:r>
              <a:rPr lang="en-US" dirty="0" err="1">
                <a:latin typeface="Calibri" panose="020F0502020204030204" pitchFamily="34" charset="0"/>
              </a:rPr>
              <a:t>на</a:t>
            </a:r>
            <a:r>
              <a:rPr lang="en-US" dirty="0">
                <a:latin typeface="Calibri" panose="020F0502020204030204" pitchFamily="34" charset="0"/>
              </a:rPr>
              <a:t> </a:t>
            </a:r>
            <a:r>
              <a:rPr lang="en-US" dirty="0" err="1">
                <a:latin typeface="Calibri" panose="020F0502020204030204" pitchFamily="34" charset="0"/>
              </a:rPr>
              <a:t>вработување</a:t>
            </a:r>
            <a:r>
              <a:rPr lang="en-US" dirty="0">
                <a:latin typeface="Calibri" panose="020F0502020204030204" pitchFamily="34" charset="0"/>
              </a:rPr>
              <a:t>, </a:t>
            </a:r>
            <a:r>
              <a:rPr lang="en-US" dirty="0" err="1">
                <a:latin typeface="Calibri" panose="020F0502020204030204" pitchFamily="34" charset="0"/>
              </a:rPr>
              <a:t>односно</a:t>
            </a:r>
            <a:r>
              <a:rPr lang="en-US" dirty="0">
                <a:latin typeface="Calibri" panose="020F0502020204030204" pitchFamily="34" charset="0"/>
              </a:rPr>
              <a:t> </a:t>
            </a:r>
            <a:r>
              <a:rPr lang="en-US" dirty="0" err="1">
                <a:latin typeface="Calibri" panose="020F0502020204030204" pitchFamily="34" charset="0"/>
              </a:rPr>
              <a:t>се</a:t>
            </a:r>
            <a:r>
              <a:rPr lang="en-US" dirty="0">
                <a:latin typeface="Calibri" panose="020F0502020204030204" pitchFamily="34" charset="0"/>
              </a:rPr>
              <a:t> </a:t>
            </a:r>
            <a:r>
              <a:rPr lang="en-US" dirty="0" err="1">
                <a:latin typeface="Calibri" panose="020F0502020204030204" pitchFamily="34" charset="0"/>
              </a:rPr>
              <a:t>распоредени</a:t>
            </a:r>
            <a:r>
              <a:rPr lang="en-US" dirty="0">
                <a:latin typeface="Calibri" panose="020F0502020204030204" pitchFamily="34" charset="0"/>
              </a:rPr>
              <a:t> </a:t>
            </a:r>
            <a:r>
              <a:rPr lang="en-US" dirty="0" err="1">
                <a:latin typeface="Calibri" panose="020F0502020204030204" pitchFamily="34" charset="0"/>
              </a:rPr>
              <a:t>во</a:t>
            </a:r>
            <a:r>
              <a:rPr lang="en-US" dirty="0">
                <a:latin typeface="Calibri" panose="020F0502020204030204" pitchFamily="34" charset="0"/>
              </a:rPr>
              <a:t> </a:t>
            </a:r>
            <a:r>
              <a:rPr lang="en-US" dirty="0" err="1">
                <a:latin typeface="Calibri" panose="020F0502020204030204" pitchFamily="34" charset="0"/>
              </a:rPr>
              <a:t>орган</a:t>
            </a:r>
            <a:r>
              <a:rPr lang="en-US" dirty="0">
                <a:latin typeface="Calibri" panose="020F0502020204030204" pitchFamily="34" charset="0"/>
              </a:rPr>
              <a:t>/</a:t>
            </a:r>
            <a:r>
              <a:rPr lang="en-US" dirty="0" err="1">
                <a:latin typeface="Calibri" panose="020F0502020204030204" pitchFamily="34" charset="0"/>
              </a:rPr>
              <a:t>институција</a:t>
            </a:r>
            <a:r>
              <a:rPr lang="en-US" dirty="0">
                <a:latin typeface="Calibri" panose="020F0502020204030204" pitchFamily="34" charset="0"/>
              </a:rPr>
              <a:t>, </a:t>
            </a:r>
            <a:r>
              <a:rPr lang="en-US" dirty="0" err="1">
                <a:latin typeface="Calibri" panose="020F0502020204030204" pitchFamily="34" charset="0"/>
              </a:rPr>
              <a:t>додека</a:t>
            </a:r>
            <a:r>
              <a:rPr lang="en-US" dirty="0">
                <a:latin typeface="Calibri" panose="020F0502020204030204" pitchFamily="34" charset="0"/>
              </a:rPr>
              <a:t> 33 </a:t>
            </a:r>
            <a:r>
              <a:rPr lang="en-US" dirty="0" err="1">
                <a:latin typeface="Calibri" panose="020F0502020204030204" pitchFamily="34" charset="0"/>
              </a:rPr>
              <a:t>не</a:t>
            </a:r>
            <a:r>
              <a:rPr lang="en-US" dirty="0">
                <a:latin typeface="Calibri" panose="020F0502020204030204" pitchFamily="34" charset="0"/>
              </a:rPr>
              <a:t> </a:t>
            </a:r>
            <a:r>
              <a:rPr lang="en-US" dirty="0" err="1">
                <a:latin typeface="Calibri" panose="020F0502020204030204" pitchFamily="34" charset="0"/>
              </a:rPr>
              <a:t>биле</a:t>
            </a:r>
            <a:r>
              <a:rPr lang="en-US" dirty="0">
                <a:latin typeface="Calibri" panose="020F0502020204030204" pitchFamily="34" charset="0"/>
              </a:rPr>
              <a:t> </a:t>
            </a:r>
            <a:r>
              <a:rPr lang="en-US" dirty="0" err="1" smtClean="0">
                <a:latin typeface="Calibri" panose="020F0502020204030204" pitchFamily="34" charset="0"/>
              </a:rPr>
              <a:t>распоредени</a:t>
            </a:r>
            <a:r>
              <a:rPr lang="mk-MK" dirty="0" smtClean="0">
                <a:latin typeface="Calibri" panose="020F0502020204030204" pitchFamily="34" charset="0"/>
              </a:rPr>
              <a:t>.</a:t>
            </a:r>
            <a:endParaRPr lang="en-US" dirty="0">
              <a:latin typeface="Calibri" panose="020F0502020204030204" pitchFamily="34" charset="0"/>
            </a:endParaRPr>
          </a:p>
        </p:txBody>
      </p:sp>
      <p:sp>
        <p:nvSpPr>
          <p:cNvPr id="10" name="Title 1">
            <a:extLst>
              <a:ext uri="{FF2B5EF4-FFF2-40B4-BE49-F238E27FC236}">
                <a16:creationId xmlns:a16="http://schemas.microsoft.com/office/drawing/2014/main" xmlns="" id="{3A76B58F-1CF7-41B5-BF70-710D7AC7941C}"/>
              </a:ext>
            </a:extLst>
          </p:cNvPr>
          <p:cNvSpPr txBox="1">
            <a:spLocks/>
          </p:cNvSpPr>
          <p:nvPr/>
        </p:nvSpPr>
        <p:spPr>
          <a:xfrm>
            <a:off x="530867" y="361046"/>
            <a:ext cx="4657150" cy="970450"/>
          </a:xfrm>
          <a:prstGeom prst="rect">
            <a:avLst/>
          </a:prstGeom>
          <a:effectLst/>
        </p:spPr>
        <p:txBody>
          <a:bodyPr vert="horz" lIns="91440" tIns="45720" rIns="91440" bIns="45720" rtlCol="0" anchor="ctr" anchorCtr="0">
            <a:noAutofit/>
          </a:bodyPr>
          <a:lstStyle>
            <a:lvl1pPr algn="l" defTabSz="457200" rtl="0" eaLnBrk="1" latinLnBrk="0" hangingPunct="1">
              <a:spcBef>
                <a:spcPct val="0"/>
              </a:spcBef>
              <a:buNone/>
              <a:defRPr sz="4000" b="0" kern="1200">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3000" b="1" dirty="0" smtClean="0"/>
              <a:t>ВРАБОТУВАЊЕ НА </a:t>
            </a:r>
            <a:endParaRPr lang="mk-MK" sz="3000" b="1" dirty="0" smtClean="0"/>
          </a:p>
          <a:p>
            <a:r>
              <a:rPr lang="en-US" sz="3000" b="1" dirty="0" smtClean="0"/>
              <a:t>ИНВАЛИДНИ ЛИЦА</a:t>
            </a:r>
            <a:endParaRPr lang="en-US" sz="3000" dirty="0"/>
          </a:p>
        </p:txBody>
      </p:sp>
      <p:pic>
        <p:nvPicPr>
          <p:cNvPr id="6" name="Picture 5"/>
          <p:cNvPicPr/>
          <p:nvPr/>
        </p:nvPicPr>
        <p:blipFill>
          <a:blip r:embed="rId3"/>
          <a:stretch>
            <a:fillRect/>
          </a:stretch>
        </p:blipFill>
        <p:spPr>
          <a:xfrm>
            <a:off x="68855" y="2146434"/>
            <a:ext cx="8796012" cy="4535585"/>
          </a:xfrm>
          <a:prstGeom prst="rect">
            <a:avLst/>
          </a:prstGeom>
        </p:spPr>
      </p:pic>
      <p:sp>
        <p:nvSpPr>
          <p:cNvPr id="2" name="TextBox 1"/>
          <p:cNvSpPr txBox="1"/>
          <p:nvPr/>
        </p:nvSpPr>
        <p:spPr>
          <a:xfrm>
            <a:off x="9153625" y="2569945"/>
            <a:ext cx="2868329" cy="3970318"/>
          </a:xfrm>
          <a:prstGeom prst="rect">
            <a:avLst/>
          </a:prstGeom>
          <a:noFill/>
        </p:spPr>
        <p:txBody>
          <a:bodyPr wrap="square" rtlCol="0">
            <a:spAutoFit/>
          </a:bodyPr>
          <a:lstStyle/>
          <a:p>
            <a:pPr algn="just"/>
            <a:r>
              <a:rPr lang="mk-MK" dirty="0" smtClean="0">
                <a:latin typeface="Calibri" panose="020F0502020204030204" pitchFamily="34" charset="0"/>
              </a:rPr>
              <a:t>Во </a:t>
            </a:r>
            <a:r>
              <a:rPr lang="mk-MK" dirty="0">
                <a:latin typeface="Calibri" panose="020F0502020204030204" pitchFamily="34" charset="0"/>
              </a:rPr>
              <a:t>2015 година вработено </a:t>
            </a:r>
            <a:r>
              <a:rPr lang="mk-MK" dirty="0" smtClean="0">
                <a:latin typeface="Calibri" panose="020F0502020204030204" pitchFamily="34" charset="0"/>
              </a:rPr>
              <a:t>2148 </a:t>
            </a:r>
            <a:r>
              <a:rPr lang="mk-MK" dirty="0">
                <a:latin typeface="Calibri" panose="020F0502020204030204" pitchFamily="34" charset="0"/>
              </a:rPr>
              <a:t>лица од кои само </a:t>
            </a:r>
            <a:r>
              <a:rPr lang="mk-MK" b="1" dirty="0" smtClean="0">
                <a:solidFill>
                  <a:schemeClr val="bg1"/>
                </a:solidFill>
                <a:latin typeface="Calibri" panose="020F0502020204030204" pitchFamily="34" charset="0"/>
              </a:rPr>
              <a:t>35 со </a:t>
            </a:r>
            <a:r>
              <a:rPr lang="mk-MK" b="1" dirty="0">
                <a:solidFill>
                  <a:schemeClr val="bg1"/>
                </a:solidFill>
                <a:latin typeface="Calibri" panose="020F0502020204030204" pitchFamily="34" charset="0"/>
              </a:rPr>
              <a:t>високо образование  </a:t>
            </a:r>
            <a:r>
              <a:rPr lang="mk-MK" dirty="0">
                <a:latin typeface="Calibri" panose="020F0502020204030204" pitchFamily="34" charset="0"/>
              </a:rPr>
              <a:t>додека 98,4% се  со </a:t>
            </a:r>
            <a:r>
              <a:rPr lang="mk-MK" dirty="0" smtClean="0">
                <a:latin typeface="Calibri" panose="020F0502020204030204" pitchFamily="34" charset="0"/>
              </a:rPr>
              <a:t>завршено </a:t>
            </a:r>
            <a:r>
              <a:rPr lang="mk-MK" dirty="0">
                <a:latin typeface="Calibri" panose="020F0502020204030204" pitchFamily="34" charset="0"/>
              </a:rPr>
              <a:t>основно или средно образование, поради завршување на посебни училишта.</a:t>
            </a:r>
          </a:p>
          <a:p>
            <a:pPr algn="just"/>
            <a:endParaRPr lang="mk-MK" dirty="0">
              <a:latin typeface="Calibri" panose="020F0502020204030204" pitchFamily="34" charset="0"/>
            </a:endParaRPr>
          </a:p>
          <a:p>
            <a:pPr algn="just"/>
            <a:r>
              <a:rPr lang="mk-MK" dirty="0">
                <a:latin typeface="Calibri" panose="020F0502020204030204" pitchFamily="34" charset="0"/>
              </a:rPr>
              <a:t>Графикон 2.</a:t>
            </a:r>
            <a:endParaRPr lang="en-US" dirty="0">
              <a:latin typeface="Calibri" panose="020F0502020204030204" pitchFamily="34" charset="0"/>
            </a:endParaRPr>
          </a:p>
          <a:p>
            <a:pPr algn="just"/>
            <a:r>
              <a:rPr lang="mk-MK" dirty="0">
                <a:latin typeface="Calibri" panose="020F0502020204030204" pitchFamily="34" charset="0"/>
              </a:rPr>
              <a:t>Извор</a:t>
            </a:r>
            <a:r>
              <a:rPr lang="en-US" dirty="0">
                <a:latin typeface="Calibri" panose="020F0502020204030204" pitchFamily="34" charset="0"/>
              </a:rPr>
              <a:t>:</a:t>
            </a:r>
            <a:r>
              <a:rPr lang="mk-MK" dirty="0">
                <a:latin typeface="Calibri" panose="020F0502020204030204" pitchFamily="34" charset="0"/>
              </a:rPr>
              <a:t> Државен завод за статистика,2015</a:t>
            </a:r>
            <a:endParaRPr lang="en-US" dirty="0">
              <a:latin typeface="Calibri" panose="020F0502020204030204" pitchFamily="34" charset="0"/>
            </a:endParaRPr>
          </a:p>
          <a:p>
            <a:pPr algn="just"/>
            <a:endParaRPr lang="en-US" dirty="0">
              <a:latin typeface="Calibri" panose="020F0502020204030204" pitchFamily="34" charset="0"/>
            </a:endParaRPr>
          </a:p>
          <a:p>
            <a:endParaRPr lang="en-US" dirty="0"/>
          </a:p>
        </p:txBody>
      </p:sp>
    </p:spTree>
    <p:extLst>
      <p:ext uri="{BB962C8B-B14F-4D97-AF65-F5344CB8AC3E}">
        <p14:creationId xmlns:p14="http://schemas.microsoft.com/office/powerpoint/2010/main" xmlns="" val="15648055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529390" y="1961968"/>
            <a:ext cx="10597414" cy="4401205"/>
          </a:xfrm>
          <a:prstGeom prst="rect">
            <a:avLst/>
          </a:prstGeom>
          <a:noFill/>
        </p:spPr>
        <p:txBody>
          <a:bodyPr wrap="square" rtlCol="0">
            <a:spAutoFit/>
          </a:bodyPr>
          <a:lstStyle/>
          <a:p>
            <a:pPr algn="just">
              <a:spcBef>
                <a:spcPts val="1200"/>
              </a:spcBef>
            </a:pPr>
            <a:r>
              <a:rPr lang="mk-MK" sz="2000" b="1" dirty="0" smtClean="0">
                <a:solidFill>
                  <a:srgbClr val="6D0000"/>
                </a:solidFill>
                <a:latin typeface="Calibri" panose="020F0502020204030204" pitchFamily="34" charset="0"/>
              </a:rPr>
              <a:t>Активни програми и мерки за вработување и услуги на пазарот  на трудот</a:t>
            </a:r>
          </a:p>
          <a:p>
            <a:pPr algn="just">
              <a:spcBef>
                <a:spcPts val="1200"/>
              </a:spcBef>
            </a:pPr>
            <a:r>
              <a:rPr lang="en-US" sz="2000" b="1" dirty="0" smtClean="0">
                <a:solidFill>
                  <a:srgbClr val="6D0000"/>
                </a:solidFill>
                <a:latin typeface="Calibri" panose="020F0502020204030204" pitchFamily="34" charset="0"/>
              </a:rPr>
              <a:t>1.</a:t>
            </a:r>
            <a:r>
              <a:rPr lang="mk-MK" sz="2000" b="1" dirty="0">
                <a:solidFill>
                  <a:srgbClr val="6D0000"/>
                </a:solidFill>
                <a:latin typeface="Calibri" panose="020F0502020204030204" pitchFamily="34" charset="0"/>
              </a:rPr>
              <a:t>Вработување на инвалидно лице </a:t>
            </a:r>
            <a:r>
              <a:rPr lang="mk-MK" sz="2000" dirty="0">
                <a:latin typeface="Calibri" panose="020F0502020204030204" pitchFamily="34" charset="0"/>
              </a:rPr>
              <a:t>на неопределено време за што се доделуваат 20 просечни нето плати исплатени во Република Северна Македонија за претходната година пред вработувањето, односно 40 просечни нето плати исплатени во </a:t>
            </a:r>
            <a:r>
              <a:rPr lang="mk-MK" sz="2000" dirty="0" smtClean="0">
                <a:latin typeface="Calibri" panose="020F0502020204030204" pitchFamily="34" charset="0"/>
              </a:rPr>
              <a:t>Република Северна </a:t>
            </a:r>
            <a:r>
              <a:rPr lang="mk-MK" sz="2000" dirty="0">
                <a:latin typeface="Calibri" panose="020F0502020204030204" pitchFamily="34" charset="0"/>
              </a:rPr>
              <a:t>Македонија за претходната година пред вработувањето доколку станува збор за</a:t>
            </a:r>
            <a:r>
              <a:rPr lang="mk-MK" sz="2000" b="1" dirty="0">
                <a:latin typeface="Calibri" panose="020F0502020204030204" pitchFamily="34" charset="0"/>
              </a:rPr>
              <a:t> слепо лице или за инвалидно лице што се движи со помош на инвалидска количка</a:t>
            </a:r>
            <a:r>
              <a:rPr lang="en-US" sz="2000" b="1" dirty="0">
                <a:latin typeface="Calibri" panose="020F0502020204030204" pitchFamily="34" charset="0"/>
              </a:rPr>
              <a:t>. </a:t>
            </a:r>
          </a:p>
          <a:p>
            <a:pPr algn="just">
              <a:spcBef>
                <a:spcPts val="1200"/>
              </a:spcBef>
            </a:pPr>
            <a:r>
              <a:rPr lang="en-US" sz="2000" b="1" dirty="0">
                <a:solidFill>
                  <a:srgbClr val="6D0000"/>
                </a:solidFill>
                <a:latin typeface="Calibri" panose="020F0502020204030204" pitchFamily="34" charset="0"/>
              </a:rPr>
              <a:t>2.</a:t>
            </a:r>
            <a:r>
              <a:rPr lang="mk-MK" sz="2000" b="1" dirty="0">
                <a:solidFill>
                  <a:srgbClr val="6D0000"/>
                </a:solidFill>
                <a:latin typeface="Calibri" panose="020F0502020204030204" pitchFamily="34" charset="0"/>
              </a:rPr>
              <a:t>Адаптација на работно место </a:t>
            </a:r>
            <a:r>
              <a:rPr lang="mk-MK" sz="2000" dirty="0">
                <a:latin typeface="Calibri" panose="020F0502020204030204" pitchFamily="34" charset="0"/>
              </a:rPr>
              <a:t>за што се доделуваат средства во висина до </a:t>
            </a:r>
            <a:r>
              <a:rPr lang="mk-MK" sz="2000" b="1" dirty="0">
                <a:latin typeface="Calibri" panose="020F0502020204030204" pitchFamily="34" charset="0"/>
              </a:rPr>
              <a:t>100.000 денари</a:t>
            </a:r>
            <a:r>
              <a:rPr lang="en-US" sz="2000" b="1" dirty="0">
                <a:latin typeface="Calibri" panose="020F0502020204030204" pitchFamily="34" charset="0"/>
              </a:rPr>
              <a:t>.</a:t>
            </a:r>
          </a:p>
          <a:p>
            <a:pPr algn="just">
              <a:spcBef>
                <a:spcPts val="1200"/>
              </a:spcBef>
            </a:pPr>
            <a:r>
              <a:rPr lang="en-US" sz="2000" b="1" dirty="0">
                <a:solidFill>
                  <a:srgbClr val="6D0000"/>
                </a:solidFill>
                <a:latin typeface="Calibri" panose="020F0502020204030204" pitchFamily="34" charset="0"/>
              </a:rPr>
              <a:t>3.</a:t>
            </a:r>
            <a:r>
              <a:rPr lang="mk-MK" sz="2000" b="1" dirty="0">
                <a:solidFill>
                  <a:srgbClr val="6D0000"/>
                </a:solidFill>
                <a:latin typeface="Calibri" panose="020F0502020204030204" pitchFamily="34" charset="0"/>
              </a:rPr>
              <a:t>Набавка на опрема </a:t>
            </a:r>
            <a:r>
              <a:rPr lang="mk-MK" sz="2000" dirty="0">
                <a:latin typeface="Calibri" panose="020F0502020204030204" pitchFamily="34" charset="0"/>
              </a:rPr>
              <a:t>за што се доделуваат средства во висина до 200 просечни нето плати исплатени во Република Северна Македонија во претходната година, при што основен критериум за висината на доделените средства е бројот на вработени инвалидни лица, и</a:t>
            </a:r>
            <a:r>
              <a:rPr lang="en-US" sz="2000" dirty="0">
                <a:latin typeface="Calibri" panose="020F0502020204030204" pitchFamily="34" charset="0"/>
              </a:rPr>
              <a:t> </a:t>
            </a:r>
            <a:r>
              <a:rPr lang="en-US" sz="2000" dirty="0" err="1" smtClean="0">
                <a:latin typeface="Calibri" panose="020F0502020204030204" pitchFamily="34" charset="0"/>
              </a:rPr>
              <a:t>искажани</a:t>
            </a:r>
            <a:r>
              <a:rPr lang="mk-MK" sz="2000" dirty="0" smtClean="0">
                <a:latin typeface="Calibri" panose="020F0502020204030204" pitchFamily="34" charset="0"/>
              </a:rPr>
              <a:t>о</a:t>
            </a:r>
            <a:r>
              <a:rPr lang="en-US" sz="2000" dirty="0" err="1" smtClean="0">
                <a:latin typeface="Calibri" panose="020F0502020204030204" pitchFamily="34" charset="0"/>
              </a:rPr>
              <a:t>те</a:t>
            </a:r>
            <a:r>
              <a:rPr lang="en-US" sz="2000" dirty="0" smtClean="0">
                <a:latin typeface="Calibri" panose="020F0502020204030204" pitchFamily="34" charset="0"/>
              </a:rPr>
              <a:t> </a:t>
            </a:r>
            <a:r>
              <a:rPr lang="en-US" sz="2000" dirty="0" err="1">
                <a:latin typeface="Calibri" panose="020F0502020204030204" pitchFamily="34" charset="0"/>
              </a:rPr>
              <a:t>капитал</a:t>
            </a:r>
            <a:r>
              <a:rPr lang="en-US" sz="2000" dirty="0">
                <a:latin typeface="Calibri" panose="020F0502020204030204" pitchFamily="34" charset="0"/>
              </a:rPr>
              <a:t> и </a:t>
            </a:r>
            <a:r>
              <a:rPr lang="en-US" sz="2000" dirty="0" err="1">
                <a:latin typeface="Calibri" panose="020F0502020204030204" pitchFamily="34" charset="0"/>
              </a:rPr>
              <a:t>резерви</a:t>
            </a:r>
            <a:r>
              <a:rPr lang="en-US" sz="2000" dirty="0">
                <a:latin typeface="Calibri" panose="020F0502020204030204" pitchFamily="34" charset="0"/>
              </a:rPr>
              <a:t> </a:t>
            </a:r>
            <a:r>
              <a:rPr lang="en-US" sz="2000" dirty="0" err="1">
                <a:latin typeface="Calibri" panose="020F0502020204030204" pitchFamily="34" charset="0"/>
              </a:rPr>
              <a:t>во</a:t>
            </a:r>
            <a:r>
              <a:rPr lang="en-US" sz="2000" dirty="0">
                <a:latin typeface="Calibri" panose="020F0502020204030204" pitchFamily="34" charset="0"/>
              </a:rPr>
              <a:t> </a:t>
            </a:r>
            <a:r>
              <a:rPr lang="en-US" sz="2000" dirty="0" err="1" smtClean="0">
                <a:latin typeface="Calibri" panose="020F0502020204030204" pitchFamily="34" charset="0"/>
              </a:rPr>
              <a:t>бонитетот</a:t>
            </a:r>
            <a:r>
              <a:rPr lang="mk-MK" sz="2000" dirty="0">
                <a:latin typeface="Calibri" panose="020F0502020204030204" pitchFamily="34" charset="0"/>
              </a:rPr>
              <a:t>.</a:t>
            </a:r>
            <a:endParaRPr lang="en-US" sz="2000" dirty="0">
              <a:latin typeface="Calibri" panose="020F0502020204030204" pitchFamily="34" charset="0"/>
            </a:endParaRPr>
          </a:p>
          <a:p>
            <a:pPr algn="just">
              <a:spcBef>
                <a:spcPts val="1200"/>
              </a:spcBef>
            </a:pPr>
            <a:r>
              <a:rPr lang="en-US" sz="2000" b="1" dirty="0">
                <a:solidFill>
                  <a:srgbClr val="6D0000"/>
                </a:solidFill>
                <a:latin typeface="Calibri" panose="020F0502020204030204" pitchFamily="34" charset="0"/>
              </a:rPr>
              <a:t>4</a:t>
            </a:r>
            <a:r>
              <a:rPr lang="mk-MK" sz="2000" b="1" dirty="0">
                <a:solidFill>
                  <a:srgbClr val="6D0000"/>
                </a:solidFill>
                <a:latin typeface="Calibri" panose="020F0502020204030204" pitchFamily="34" charset="0"/>
              </a:rPr>
              <a:t>.Работно оспособување </a:t>
            </a:r>
            <a:r>
              <a:rPr lang="mk-MK" sz="2000" dirty="0">
                <a:latin typeface="Calibri" panose="020F0502020204030204" pitchFamily="34" charset="0"/>
              </a:rPr>
              <a:t>на вработени и невработени инвалидни лица.</a:t>
            </a:r>
            <a:endParaRPr lang="en-US" sz="2000" dirty="0">
              <a:latin typeface="Calibri" panose="020F0502020204030204" pitchFamily="34" charset="0"/>
            </a:endParaRPr>
          </a:p>
        </p:txBody>
      </p:sp>
      <p:sp>
        <p:nvSpPr>
          <p:cNvPr id="5" name="Title 1">
            <a:extLst>
              <a:ext uri="{FF2B5EF4-FFF2-40B4-BE49-F238E27FC236}">
                <a16:creationId xmlns:a16="http://schemas.microsoft.com/office/drawing/2014/main" xmlns="" id="{3A76B58F-1CF7-41B5-BF70-710D7AC7941C}"/>
              </a:ext>
            </a:extLst>
          </p:cNvPr>
          <p:cNvSpPr>
            <a:spLocks noGrp="1"/>
          </p:cNvSpPr>
          <p:nvPr>
            <p:ph type="title"/>
          </p:nvPr>
        </p:nvSpPr>
        <p:spPr>
          <a:xfrm>
            <a:off x="529390" y="825879"/>
            <a:ext cx="8029200" cy="970450"/>
          </a:xfrm>
        </p:spPr>
        <p:txBody>
          <a:bodyPr>
            <a:normAutofit/>
          </a:bodyPr>
          <a:lstStyle/>
          <a:p>
            <a:r>
              <a:rPr lang="en-US" sz="3200" b="1" dirty="0" err="1"/>
              <a:t>Евидентирани</a:t>
            </a:r>
            <a:r>
              <a:rPr lang="en-US" sz="3200" b="1" dirty="0"/>
              <a:t> </a:t>
            </a:r>
            <a:r>
              <a:rPr lang="en-US" sz="3200" b="1" dirty="0" err="1"/>
              <a:t>вработувања</a:t>
            </a:r>
            <a:r>
              <a:rPr lang="en-US" sz="3200" b="1" dirty="0"/>
              <a:t> </a:t>
            </a:r>
            <a:r>
              <a:rPr lang="en-US" sz="3200" b="1" dirty="0" err="1"/>
              <a:t>на</a:t>
            </a:r>
            <a:r>
              <a:rPr lang="en-US" sz="3200" b="1" dirty="0"/>
              <a:t> </a:t>
            </a:r>
            <a:r>
              <a:rPr lang="en-US" sz="3200" b="1" dirty="0" err="1"/>
              <a:t>лица</a:t>
            </a:r>
            <a:r>
              <a:rPr lang="en-US" sz="3200" b="1" dirty="0"/>
              <a:t> </a:t>
            </a:r>
            <a:r>
              <a:rPr lang="en-US" sz="3200" b="1" dirty="0" err="1"/>
              <a:t>со</a:t>
            </a:r>
            <a:r>
              <a:rPr lang="en-US" sz="3200" b="1" dirty="0"/>
              <a:t> </a:t>
            </a:r>
            <a:r>
              <a:rPr lang="en-US" sz="3200" b="1" dirty="0" err="1"/>
              <a:t>инвалидност</a:t>
            </a:r>
            <a:endParaRPr lang="en-US" sz="3200" dirty="0"/>
          </a:p>
        </p:txBody>
      </p:sp>
    </p:spTree>
    <p:extLst>
      <p:ext uri="{BB962C8B-B14F-4D97-AF65-F5344CB8AC3E}">
        <p14:creationId xmlns:p14="http://schemas.microsoft.com/office/powerpoint/2010/main" xmlns="" val="42290541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2367816" y="2313660"/>
            <a:ext cx="6920564" cy="2708434"/>
          </a:xfrm>
          <a:prstGeom prst="rect">
            <a:avLst/>
          </a:prstGeom>
          <a:noFill/>
        </p:spPr>
        <p:txBody>
          <a:bodyPr wrap="square" rtlCol="0">
            <a:spAutoFit/>
          </a:bodyPr>
          <a:lstStyle/>
          <a:p>
            <a:pPr algn="just"/>
            <a:r>
              <a:rPr lang="mk-MK" sz="3000" b="1" dirty="0">
                <a:solidFill>
                  <a:srgbClr val="6D0000"/>
                </a:solidFill>
                <a:latin typeface="Calibri" panose="020F0502020204030204" pitchFamily="34" charset="0"/>
              </a:rPr>
              <a:t>Обука</a:t>
            </a:r>
            <a:endParaRPr lang="en-US" sz="3000" dirty="0">
              <a:solidFill>
                <a:srgbClr val="6D0000"/>
              </a:solidFill>
              <a:latin typeface="Calibri" panose="020F0502020204030204" pitchFamily="34" charset="0"/>
            </a:endParaRPr>
          </a:p>
          <a:p>
            <a:pPr algn="just"/>
            <a:endParaRPr lang="mk-MK" sz="2000" dirty="0" smtClean="0">
              <a:latin typeface="Calibri" panose="020F0502020204030204" pitchFamily="34" charset="0"/>
            </a:endParaRPr>
          </a:p>
          <a:p>
            <a:pPr marL="342900" indent="-342900" algn="just">
              <a:buClr>
                <a:srgbClr val="6D0000"/>
              </a:buClr>
              <a:buFont typeface="Arial" panose="020B0604020202020204" pitchFamily="34" charset="0"/>
              <a:buChar char="•"/>
            </a:pPr>
            <a:r>
              <a:rPr lang="mk-MK" sz="2000" dirty="0" smtClean="0">
                <a:latin typeface="Calibri" panose="020F0502020204030204" pitchFamily="34" charset="0"/>
              </a:rPr>
              <a:t>За </a:t>
            </a:r>
            <a:r>
              <a:rPr lang="mk-MK" sz="2000" dirty="0">
                <a:latin typeface="Calibri" panose="020F0502020204030204" pitchFamily="34" charset="0"/>
              </a:rPr>
              <a:t>секое </a:t>
            </a:r>
            <a:r>
              <a:rPr lang="mk-MK" sz="2000" dirty="0">
                <a:solidFill>
                  <a:schemeClr val="bg1"/>
                </a:solidFill>
                <a:latin typeface="Calibri" panose="020F0502020204030204" pitchFamily="34" charset="0"/>
              </a:rPr>
              <a:t>невработено лице со инвалидност,  </a:t>
            </a:r>
            <a:r>
              <a:rPr lang="mk-MK" sz="2000" dirty="0">
                <a:latin typeface="Calibri" panose="020F0502020204030204" pitchFamily="34" charset="0"/>
              </a:rPr>
              <a:t>обезбеден е паричен инос  од 5000 денари за време </a:t>
            </a:r>
            <a:r>
              <a:rPr lang="mk-MK" sz="2000" dirty="0" smtClean="0">
                <a:latin typeface="Calibri" panose="020F0502020204030204" pitchFamily="34" charset="0"/>
              </a:rPr>
              <a:t>траење  </a:t>
            </a:r>
            <a:r>
              <a:rPr lang="mk-MK" sz="2000" dirty="0">
                <a:latin typeface="Calibri" panose="020F0502020204030204" pitchFamily="34" charset="0"/>
              </a:rPr>
              <a:t>за работно оспособување</a:t>
            </a:r>
            <a:r>
              <a:rPr lang="mk-MK" sz="2000" dirty="0" smtClean="0">
                <a:latin typeface="Calibri" panose="020F0502020204030204" pitchFamily="34" charset="0"/>
              </a:rPr>
              <a:t>.</a:t>
            </a:r>
          </a:p>
          <a:p>
            <a:pPr marL="342900" indent="-342900" algn="just">
              <a:buClr>
                <a:srgbClr val="6D0000"/>
              </a:buClr>
              <a:buFont typeface="Arial" panose="020B0604020202020204" pitchFamily="34" charset="0"/>
              <a:buChar char="•"/>
            </a:pPr>
            <a:endParaRPr lang="en-US" sz="2000" dirty="0">
              <a:latin typeface="Calibri" panose="020F0502020204030204" pitchFamily="34" charset="0"/>
            </a:endParaRPr>
          </a:p>
          <a:p>
            <a:pPr marL="342900" indent="-342900" algn="just">
              <a:buClr>
                <a:srgbClr val="6D0000"/>
              </a:buClr>
              <a:buFont typeface="Arial" panose="020B0604020202020204" pitchFamily="34" charset="0"/>
              <a:buChar char="•"/>
            </a:pPr>
            <a:r>
              <a:rPr lang="mk-MK" sz="2000" dirty="0">
                <a:latin typeface="Calibri" panose="020F0502020204030204" pitchFamily="34" charset="0"/>
              </a:rPr>
              <a:t>За секое </a:t>
            </a:r>
            <a:r>
              <a:rPr lang="mk-MK" sz="2000" dirty="0">
                <a:solidFill>
                  <a:schemeClr val="bg1"/>
                </a:solidFill>
                <a:latin typeface="Calibri" panose="020F0502020204030204" pitchFamily="34" charset="0"/>
              </a:rPr>
              <a:t>вработено лице со инвалидност</a:t>
            </a:r>
            <a:r>
              <a:rPr lang="mk-MK" sz="2000" dirty="0">
                <a:latin typeface="Calibri" panose="020F0502020204030204" pitchFamily="34" charset="0"/>
              </a:rPr>
              <a:t> се доделува парична помош во износ од 3000 денари.</a:t>
            </a:r>
            <a:endParaRPr lang="en-US" sz="2000" dirty="0">
              <a:latin typeface="Calibri" panose="020F0502020204030204" pitchFamily="34" charset="0"/>
            </a:endParaRPr>
          </a:p>
        </p:txBody>
      </p:sp>
      <p:sp>
        <p:nvSpPr>
          <p:cNvPr id="5" name="Title 1">
            <a:extLst>
              <a:ext uri="{FF2B5EF4-FFF2-40B4-BE49-F238E27FC236}">
                <a16:creationId xmlns:a16="http://schemas.microsoft.com/office/drawing/2014/main" xmlns="" id="{3A76B58F-1CF7-41B5-BF70-710D7AC7941C}"/>
              </a:ext>
            </a:extLst>
          </p:cNvPr>
          <p:cNvSpPr>
            <a:spLocks noGrp="1"/>
          </p:cNvSpPr>
          <p:nvPr>
            <p:ph type="title"/>
          </p:nvPr>
        </p:nvSpPr>
        <p:spPr>
          <a:xfrm>
            <a:off x="486728" y="807406"/>
            <a:ext cx="8047673" cy="970450"/>
          </a:xfrm>
        </p:spPr>
        <p:txBody>
          <a:bodyPr>
            <a:normAutofit/>
          </a:bodyPr>
          <a:lstStyle/>
          <a:p>
            <a:r>
              <a:rPr lang="en-US" sz="3200" b="1" dirty="0" err="1"/>
              <a:t>Евидентирани</a:t>
            </a:r>
            <a:r>
              <a:rPr lang="en-US" sz="3200" b="1" dirty="0"/>
              <a:t> </a:t>
            </a:r>
            <a:r>
              <a:rPr lang="en-US" sz="3200" b="1" dirty="0" err="1"/>
              <a:t>вработувања</a:t>
            </a:r>
            <a:r>
              <a:rPr lang="en-US" sz="3200" b="1" dirty="0"/>
              <a:t> </a:t>
            </a:r>
            <a:r>
              <a:rPr lang="en-US" sz="3200" b="1" dirty="0" err="1"/>
              <a:t>на</a:t>
            </a:r>
            <a:r>
              <a:rPr lang="en-US" sz="3200" b="1" dirty="0"/>
              <a:t> </a:t>
            </a:r>
            <a:r>
              <a:rPr lang="en-US" sz="3200" b="1" dirty="0" err="1"/>
              <a:t>лица</a:t>
            </a:r>
            <a:r>
              <a:rPr lang="en-US" sz="3200" b="1" dirty="0"/>
              <a:t> </a:t>
            </a:r>
            <a:r>
              <a:rPr lang="en-US" sz="3200" b="1" dirty="0" err="1"/>
              <a:t>со</a:t>
            </a:r>
            <a:r>
              <a:rPr lang="en-US" sz="3200" b="1" dirty="0"/>
              <a:t> </a:t>
            </a:r>
            <a:r>
              <a:rPr lang="en-US" sz="3200" b="1" dirty="0" err="1"/>
              <a:t>инвалидност</a:t>
            </a:r>
            <a:endParaRPr lang="en-US" sz="3200" dirty="0"/>
          </a:p>
        </p:txBody>
      </p:sp>
    </p:spTree>
    <p:extLst>
      <p:ext uri="{BB962C8B-B14F-4D97-AF65-F5344CB8AC3E}">
        <p14:creationId xmlns:p14="http://schemas.microsoft.com/office/powerpoint/2010/main" xmlns="" val="1722382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xmlns="" id="{3A76B58F-1CF7-41B5-BF70-710D7AC7941C}"/>
              </a:ext>
            </a:extLst>
          </p:cNvPr>
          <p:cNvSpPr>
            <a:spLocks noGrp="1"/>
          </p:cNvSpPr>
          <p:nvPr>
            <p:ph type="title"/>
          </p:nvPr>
        </p:nvSpPr>
        <p:spPr>
          <a:xfrm>
            <a:off x="532909" y="881298"/>
            <a:ext cx="9433127" cy="970450"/>
          </a:xfrm>
        </p:spPr>
        <p:txBody>
          <a:bodyPr>
            <a:normAutofit fontScale="90000"/>
          </a:bodyPr>
          <a:lstStyle/>
          <a:p>
            <a:pPr lvl="0" defTabSz="457200">
              <a:lnSpc>
                <a:spcPct val="100000"/>
              </a:lnSpc>
              <a:spcBef>
                <a:spcPts val="1200"/>
              </a:spcBef>
            </a:pPr>
            <a:r>
              <a:rPr lang="en-US" sz="3200" b="1" dirty="0" err="1"/>
              <a:t>Евидентирани</a:t>
            </a:r>
            <a:r>
              <a:rPr lang="en-US" sz="3200" b="1" dirty="0"/>
              <a:t> </a:t>
            </a:r>
            <a:r>
              <a:rPr lang="en-US" sz="3200" b="1" dirty="0" err="1"/>
              <a:t>вработувања</a:t>
            </a:r>
            <a:r>
              <a:rPr lang="en-US" sz="3200" b="1" dirty="0"/>
              <a:t> </a:t>
            </a:r>
            <a:r>
              <a:rPr lang="en-US" sz="3200" b="1" dirty="0" err="1"/>
              <a:t>на</a:t>
            </a:r>
            <a:r>
              <a:rPr lang="en-US" sz="3200" b="1" dirty="0"/>
              <a:t> </a:t>
            </a:r>
            <a:r>
              <a:rPr lang="en-US" sz="3200" b="1" dirty="0" err="1"/>
              <a:t>лица</a:t>
            </a:r>
            <a:r>
              <a:rPr lang="en-US" sz="3200" b="1" dirty="0"/>
              <a:t> </a:t>
            </a:r>
            <a:r>
              <a:rPr lang="en-US" sz="3200" b="1" dirty="0" err="1"/>
              <a:t>со</a:t>
            </a:r>
            <a:r>
              <a:rPr lang="en-US" sz="3200" b="1" dirty="0"/>
              <a:t> </a:t>
            </a:r>
            <a:r>
              <a:rPr lang="en-US" sz="3200" b="1" dirty="0" err="1" smtClean="0"/>
              <a:t>инвалидност</a:t>
            </a:r>
            <a:r>
              <a:rPr lang="mk-MK" sz="3200" b="1" dirty="0" smtClean="0"/>
              <a:t>/</a:t>
            </a:r>
            <a:r>
              <a:rPr lang="mk-MK" sz="2000" b="1" dirty="0" smtClean="0">
                <a:latin typeface="Calibri" panose="020F0502020204030204" pitchFamily="34" charset="0"/>
                <a:ea typeface="+mn-ea"/>
                <a:cs typeface="+mn-cs"/>
              </a:rPr>
              <a:t>Активни </a:t>
            </a:r>
            <a:r>
              <a:rPr lang="mk-MK" sz="2000" b="1" dirty="0">
                <a:latin typeface="Calibri" panose="020F0502020204030204" pitchFamily="34" charset="0"/>
                <a:ea typeface="+mn-ea"/>
                <a:cs typeface="+mn-cs"/>
              </a:rPr>
              <a:t>програми и мерки за вработување и услуги на пазарот  на </a:t>
            </a:r>
            <a:r>
              <a:rPr lang="mk-MK" sz="2000" b="1" dirty="0" smtClean="0">
                <a:latin typeface="Calibri" panose="020F0502020204030204" pitchFamily="34" charset="0"/>
                <a:ea typeface="+mn-ea"/>
                <a:cs typeface="+mn-cs"/>
              </a:rPr>
              <a:t/>
            </a:r>
            <a:br>
              <a:rPr lang="mk-MK" sz="2000" b="1" dirty="0" smtClean="0">
                <a:latin typeface="Calibri" panose="020F0502020204030204" pitchFamily="34" charset="0"/>
                <a:ea typeface="+mn-ea"/>
                <a:cs typeface="+mn-cs"/>
              </a:rPr>
            </a:br>
            <a:r>
              <a:rPr lang="mk-MK" sz="2000" b="1" dirty="0" smtClean="0">
                <a:latin typeface="Calibri" panose="020F0502020204030204" pitchFamily="34" charset="0"/>
                <a:ea typeface="+mn-ea"/>
                <a:cs typeface="+mn-cs"/>
              </a:rPr>
              <a:t>трудот</a:t>
            </a:r>
            <a:r>
              <a:rPr lang="mk-MK" sz="2000" b="1" dirty="0" smtClean="0">
                <a:solidFill>
                  <a:srgbClr val="6D0000"/>
                </a:solidFill>
                <a:latin typeface="Calibri" panose="020F0502020204030204" pitchFamily="34" charset="0"/>
                <a:ea typeface="+mn-ea"/>
                <a:cs typeface="+mn-cs"/>
              </a:rPr>
              <a:t>трудот</a:t>
            </a:r>
            <a:r>
              <a:rPr lang="mk-MK" sz="2000" b="1" dirty="0">
                <a:solidFill>
                  <a:srgbClr val="6D0000"/>
                </a:solidFill>
                <a:latin typeface="Calibri" panose="020F0502020204030204" pitchFamily="34" charset="0"/>
                <a:ea typeface="+mn-ea"/>
                <a:cs typeface="+mn-cs"/>
              </a:rPr>
              <a:t/>
            </a:r>
            <a:br>
              <a:rPr lang="mk-MK" sz="2000" b="1" dirty="0">
                <a:solidFill>
                  <a:srgbClr val="6D0000"/>
                </a:solidFill>
                <a:latin typeface="Calibri" panose="020F0502020204030204" pitchFamily="34" charset="0"/>
                <a:ea typeface="+mn-ea"/>
                <a:cs typeface="+mn-cs"/>
              </a:rPr>
            </a:br>
            <a:endParaRPr lang="en-US" sz="3200" dirty="0"/>
          </a:p>
        </p:txBody>
      </p:sp>
      <p:graphicFrame>
        <p:nvGraphicFramePr>
          <p:cNvPr id="2" name="Table 1"/>
          <p:cNvGraphicFramePr>
            <a:graphicFrameLocks noGrp="1"/>
          </p:cNvGraphicFramePr>
          <p:nvPr>
            <p:extLst>
              <p:ext uri="{D42A27DB-BD31-4B8C-83A1-F6EECF244321}">
                <p14:modId xmlns:p14="http://schemas.microsoft.com/office/powerpoint/2010/main" xmlns="" val="4036103513"/>
              </p:ext>
            </p:extLst>
          </p:nvPr>
        </p:nvGraphicFramePr>
        <p:xfrm>
          <a:off x="606391" y="2243867"/>
          <a:ext cx="11242308" cy="4155134"/>
        </p:xfrm>
        <a:graphic>
          <a:graphicData uri="http://schemas.openxmlformats.org/drawingml/2006/table">
            <a:tbl>
              <a:tblPr firstRow="1" firstCol="1" bandRow="1" bandCol="1">
                <a:tableStyleId>{D113A9D2-9D6B-4929-AA2D-F23B5EE8CBE7}</a:tableStyleId>
              </a:tblPr>
              <a:tblGrid>
                <a:gridCol w="2842070"/>
                <a:gridCol w="8190125"/>
                <a:gridCol w="210113"/>
              </a:tblGrid>
              <a:tr h="231565">
                <a:tc>
                  <a:txBody>
                    <a:bodyPr/>
                    <a:lstStyle/>
                    <a:p>
                      <a:pPr algn="just">
                        <a:lnSpc>
                          <a:spcPct val="115000"/>
                        </a:lnSpc>
                        <a:spcAft>
                          <a:spcPts val="0"/>
                        </a:spcAft>
                      </a:pPr>
                      <a:r>
                        <a:rPr lang="mk-MK" sz="1000" dirty="0">
                          <a:effectLst/>
                        </a:rPr>
                        <a:t>Наслов на мерката за 2018 година</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6240" marR="36240" marT="0" marB="0" anchor="ctr"/>
                </a:tc>
                <a:tc>
                  <a:txBody>
                    <a:bodyPr/>
                    <a:lstStyle/>
                    <a:p>
                      <a:pPr marL="346075" lvl="0" indent="-346075" algn="just" defTabSz="457200" rtl="0" eaLnBrk="1" latinLnBrk="0" hangingPunct="1">
                        <a:lnSpc>
                          <a:spcPct val="100000"/>
                        </a:lnSpc>
                        <a:spcAft>
                          <a:spcPts val="0"/>
                        </a:spcAft>
                        <a:buFont typeface="Symbol" panose="05050102010706020507" pitchFamily="18" charset="2"/>
                        <a:buChar char=""/>
                      </a:pPr>
                      <a:r>
                        <a:rPr lang="mk-MK" sz="1000" dirty="0">
                          <a:effectLst/>
                        </a:rPr>
                        <a:t> </a:t>
                      </a:r>
                      <a:r>
                        <a:rPr lang="mk-MK" sz="1000" b="1" kern="1200" dirty="0">
                          <a:solidFill>
                            <a:schemeClr val="lt1"/>
                          </a:solidFill>
                          <a:effectLst/>
                          <a:latin typeface="+mn-lt"/>
                          <a:ea typeface="+mn-ea"/>
                          <a:cs typeface="+mn-cs"/>
                        </a:rPr>
                        <a:t>Поддршка за вработување инвалидни лица</a:t>
                      </a:r>
                      <a:endParaRPr lang="en-US" sz="1000" b="1" kern="1200" dirty="0">
                        <a:solidFill>
                          <a:schemeClr val="lt1"/>
                        </a:solidFill>
                        <a:effectLst/>
                        <a:latin typeface="+mn-lt"/>
                        <a:ea typeface="+mn-ea"/>
                        <a:cs typeface="+mn-cs"/>
                      </a:endParaRPr>
                    </a:p>
                  </a:txBody>
                  <a:tcPr marL="36240" marR="36240" marT="0" marB="0" anchor="ctr"/>
                </a:tc>
                <a:tc>
                  <a:txBody>
                    <a:bodyPr/>
                    <a:lstStyle/>
                    <a:p>
                      <a:pPr>
                        <a:lnSpc>
                          <a:spcPct val="115000"/>
                        </a:lnSpc>
                        <a:spcAft>
                          <a:spcPts val="1000"/>
                        </a:spcAft>
                      </a:pPr>
                      <a:r>
                        <a:rPr lang="en-US" sz="600">
                          <a:effectLst/>
                        </a:rPr>
                        <a:t> </a:t>
                      </a:r>
                      <a:endParaRPr lang="en-US" sz="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r>
              <a:tr h="231565">
                <a:tc>
                  <a:txBody>
                    <a:bodyPr/>
                    <a:lstStyle/>
                    <a:p>
                      <a:pPr marL="0" lvl="0" indent="0" algn="just" defTabSz="457200" rtl="0" eaLnBrk="1" latinLnBrk="0" hangingPunct="1">
                        <a:lnSpc>
                          <a:spcPct val="100000"/>
                        </a:lnSpc>
                        <a:spcAft>
                          <a:spcPts val="0"/>
                        </a:spcAft>
                        <a:buFont typeface="Symbol" panose="05050102010706020507" pitchFamily="18" charset="2"/>
                        <a:buNone/>
                      </a:pPr>
                      <a:r>
                        <a:rPr lang="mk-MK" sz="1000" b="1" kern="1200" dirty="0">
                          <a:solidFill>
                            <a:schemeClr val="lt1"/>
                          </a:solidFill>
                          <a:effectLst/>
                          <a:latin typeface="+mn-lt"/>
                          <a:ea typeface="+mn-ea"/>
                          <a:cs typeface="+mn-cs"/>
                        </a:rPr>
                        <a:t>Цел на мерката</a:t>
                      </a:r>
                      <a:endParaRPr lang="en-US" sz="1000" b="1" kern="1200" dirty="0">
                        <a:solidFill>
                          <a:schemeClr val="lt1"/>
                        </a:solidFill>
                        <a:effectLst/>
                        <a:latin typeface="+mn-lt"/>
                        <a:ea typeface="+mn-ea"/>
                        <a:cs typeface="+mn-cs"/>
                      </a:endParaRPr>
                    </a:p>
                  </a:txBody>
                  <a:tcPr marL="36240" marR="36240" marT="0" marB="0" anchor="ctr"/>
                </a:tc>
                <a:tc>
                  <a:txBody>
                    <a:bodyPr/>
                    <a:lstStyle/>
                    <a:p>
                      <a:pPr marL="346075" lvl="0" indent="-346075" algn="just" defTabSz="457200" rtl="0" eaLnBrk="1" latinLnBrk="0" hangingPunct="1">
                        <a:lnSpc>
                          <a:spcPct val="100000"/>
                        </a:lnSpc>
                        <a:spcAft>
                          <a:spcPts val="0"/>
                        </a:spcAft>
                        <a:buFont typeface="Symbol" panose="05050102010706020507" pitchFamily="18" charset="2"/>
                        <a:buChar char=""/>
                      </a:pPr>
                      <a:r>
                        <a:rPr lang="mk-MK" sz="1000" b="1" kern="1200" dirty="0">
                          <a:solidFill>
                            <a:schemeClr val="lt1"/>
                          </a:solidFill>
                          <a:effectLst/>
                          <a:latin typeface="+mn-lt"/>
                          <a:ea typeface="+mn-ea"/>
                          <a:cs typeface="+mn-cs"/>
                        </a:rPr>
                        <a:t>Да се зголеми вработливоста и можностите за вработување на евидентираните невработени лица со инвалидност</a:t>
                      </a:r>
                      <a:endParaRPr lang="en-US" sz="1000" b="1" kern="1200" dirty="0">
                        <a:solidFill>
                          <a:schemeClr val="lt1"/>
                        </a:solidFill>
                        <a:effectLst/>
                        <a:latin typeface="+mn-lt"/>
                        <a:ea typeface="+mn-ea"/>
                        <a:cs typeface="+mn-cs"/>
                      </a:endParaRPr>
                    </a:p>
                  </a:txBody>
                  <a:tcPr marL="36240" marR="36240" marT="0" marB="0" anchor="ctr"/>
                </a:tc>
                <a:tc>
                  <a:txBody>
                    <a:bodyPr/>
                    <a:lstStyle/>
                    <a:p>
                      <a:pPr>
                        <a:lnSpc>
                          <a:spcPct val="115000"/>
                        </a:lnSpc>
                        <a:spcAft>
                          <a:spcPts val="1000"/>
                        </a:spcAft>
                      </a:pPr>
                      <a:r>
                        <a:rPr lang="en-US" sz="600">
                          <a:effectLst/>
                        </a:rPr>
                        <a:t> </a:t>
                      </a:r>
                      <a:endParaRPr lang="en-US" sz="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r>
              <a:tr h="240641">
                <a:tc>
                  <a:txBody>
                    <a:bodyPr/>
                    <a:lstStyle/>
                    <a:p>
                      <a:pPr algn="just">
                        <a:lnSpc>
                          <a:spcPct val="115000"/>
                        </a:lnSpc>
                        <a:spcAft>
                          <a:spcPts val="0"/>
                        </a:spcAft>
                      </a:pPr>
                      <a:r>
                        <a:rPr lang="mk-MK" sz="1000" dirty="0">
                          <a:effectLst/>
                        </a:rPr>
                        <a:t>Целна група</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6240" marR="36240" marT="0" marB="0" anchor="ctr"/>
                </a:tc>
                <a:tc>
                  <a:txBody>
                    <a:bodyPr/>
                    <a:lstStyle/>
                    <a:p>
                      <a:pPr marL="346075" lvl="0" indent="-346075" algn="just" defTabSz="457200" rtl="0" eaLnBrk="1" latinLnBrk="0" hangingPunct="1">
                        <a:lnSpc>
                          <a:spcPct val="100000"/>
                        </a:lnSpc>
                        <a:spcAft>
                          <a:spcPts val="0"/>
                        </a:spcAft>
                        <a:buFont typeface="Symbol" panose="05050102010706020507" pitchFamily="18" charset="2"/>
                        <a:buChar char=""/>
                      </a:pPr>
                      <a:r>
                        <a:rPr lang="mk-MK" sz="1000" b="1" kern="1200" dirty="0">
                          <a:solidFill>
                            <a:schemeClr val="lt1"/>
                          </a:solidFill>
                          <a:effectLst/>
                          <a:latin typeface="+mn-lt"/>
                          <a:ea typeface="+mn-ea"/>
                          <a:cs typeface="+mn-cs"/>
                        </a:rPr>
                        <a:t>Невработени лица со инвалидност евидентирани во АВР</a:t>
                      </a:r>
                      <a:r>
                        <a:rPr lang="sr-Cyrl-RS" sz="1000" b="1" kern="1200" dirty="0">
                          <a:solidFill>
                            <a:schemeClr val="lt1"/>
                          </a:solidFill>
                          <a:effectLst/>
                          <a:latin typeface="+mn-lt"/>
                          <a:ea typeface="+mn-ea"/>
                          <a:cs typeface="+mn-cs"/>
                        </a:rPr>
                        <a:t>С</a:t>
                      </a:r>
                      <a:r>
                        <a:rPr lang="mk-MK" sz="1000" b="1" kern="1200" dirty="0">
                          <a:solidFill>
                            <a:schemeClr val="lt1"/>
                          </a:solidFill>
                          <a:effectLst/>
                          <a:latin typeface="+mn-lt"/>
                          <a:ea typeface="+mn-ea"/>
                          <a:cs typeface="+mn-cs"/>
                        </a:rPr>
                        <a:t>М</a:t>
                      </a:r>
                      <a:endParaRPr lang="en-US" sz="1000" b="1" kern="1200" dirty="0">
                        <a:solidFill>
                          <a:schemeClr val="lt1"/>
                        </a:solidFill>
                        <a:effectLst/>
                        <a:latin typeface="+mn-lt"/>
                        <a:ea typeface="+mn-ea"/>
                        <a:cs typeface="+mn-cs"/>
                      </a:endParaRPr>
                    </a:p>
                  </a:txBody>
                  <a:tcPr marL="36240" marR="36240" marT="0" marB="0" anchor="ctr"/>
                </a:tc>
                <a:tc>
                  <a:txBody>
                    <a:bodyPr/>
                    <a:lstStyle/>
                    <a:p>
                      <a:pPr>
                        <a:lnSpc>
                          <a:spcPct val="115000"/>
                        </a:lnSpc>
                        <a:spcAft>
                          <a:spcPts val="1000"/>
                        </a:spcAft>
                      </a:pPr>
                      <a:r>
                        <a:rPr lang="en-US" sz="600">
                          <a:effectLst/>
                        </a:rPr>
                        <a:t> </a:t>
                      </a:r>
                      <a:endParaRPr lang="en-US" sz="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r>
              <a:tr h="572872">
                <a:tc>
                  <a:txBody>
                    <a:bodyPr/>
                    <a:lstStyle/>
                    <a:p>
                      <a:pPr marL="0" lvl="0" indent="0" algn="just" defTabSz="457200" rtl="0" eaLnBrk="1" latinLnBrk="0" hangingPunct="1">
                        <a:lnSpc>
                          <a:spcPct val="115000"/>
                        </a:lnSpc>
                        <a:spcAft>
                          <a:spcPts val="0"/>
                        </a:spcAft>
                        <a:buFont typeface="Symbol" panose="05050102010706020507" pitchFamily="18" charset="2"/>
                        <a:buNone/>
                      </a:pPr>
                      <a:r>
                        <a:rPr lang="mk-MK" sz="1000" b="1" kern="1200" dirty="0">
                          <a:solidFill>
                            <a:schemeClr val="lt1"/>
                          </a:solidFill>
                          <a:effectLst/>
                          <a:latin typeface="+mn-lt"/>
                          <a:ea typeface="+mn-ea"/>
                          <a:cs typeface="+mn-cs"/>
                        </a:rPr>
                        <a:t>Опфат на мерката</a:t>
                      </a:r>
                      <a:endParaRPr lang="en-US" sz="1000" b="1" kern="1200" dirty="0">
                        <a:solidFill>
                          <a:schemeClr val="lt1"/>
                        </a:solidFill>
                        <a:effectLst/>
                        <a:latin typeface="+mn-lt"/>
                        <a:ea typeface="+mn-ea"/>
                        <a:cs typeface="+mn-cs"/>
                      </a:endParaRPr>
                    </a:p>
                  </a:txBody>
                  <a:tcPr marL="36240" marR="36240" marT="0" marB="0" anchor="ctr"/>
                </a:tc>
                <a:tc>
                  <a:txBody>
                    <a:bodyPr/>
                    <a:lstStyle/>
                    <a:p>
                      <a:pPr marL="346075" lvl="0" indent="-346075" algn="just" defTabSz="457200" rtl="0" eaLnBrk="1" latinLnBrk="0" hangingPunct="1">
                        <a:lnSpc>
                          <a:spcPct val="100000"/>
                        </a:lnSpc>
                        <a:spcAft>
                          <a:spcPts val="0"/>
                        </a:spcAft>
                        <a:buFont typeface="Symbol" panose="05050102010706020507" pitchFamily="18" charset="2"/>
                        <a:buChar char=""/>
                      </a:pPr>
                      <a:r>
                        <a:rPr lang="mk-MK" sz="1000" b="1" kern="1200" dirty="0" smtClean="0">
                          <a:solidFill>
                            <a:schemeClr val="lt1"/>
                          </a:solidFill>
                          <a:effectLst/>
                          <a:latin typeface="+mn-lt"/>
                          <a:ea typeface="+mn-ea"/>
                          <a:cs typeface="+mn-cs"/>
                        </a:rPr>
                        <a:t> во 2017 година  316 невработени лица </a:t>
                      </a:r>
                    </a:p>
                    <a:p>
                      <a:pPr marL="346075" lvl="0" indent="-346075" algn="just" defTabSz="457200" rtl="0" eaLnBrk="1" latinLnBrk="0" hangingPunct="1">
                        <a:lnSpc>
                          <a:spcPct val="100000"/>
                        </a:lnSpc>
                        <a:spcAft>
                          <a:spcPts val="0"/>
                        </a:spcAft>
                        <a:buFont typeface="Symbol" panose="05050102010706020507" pitchFamily="18" charset="2"/>
                        <a:buChar char=""/>
                      </a:pPr>
                      <a:r>
                        <a:rPr lang="mk-MK" sz="1000" b="1" kern="1200" dirty="0" smtClean="0">
                          <a:solidFill>
                            <a:schemeClr val="lt1"/>
                          </a:solidFill>
                          <a:effectLst/>
                          <a:latin typeface="+mn-lt"/>
                          <a:ea typeface="+mn-ea"/>
                          <a:cs typeface="+mn-cs"/>
                        </a:rPr>
                        <a:t>Во  2018 година  260 </a:t>
                      </a:r>
                      <a:r>
                        <a:rPr lang="mk-MK" sz="1000" b="1" kern="1200" dirty="0">
                          <a:solidFill>
                            <a:schemeClr val="lt1"/>
                          </a:solidFill>
                          <a:effectLst/>
                          <a:latin typeface="+mn-lt"/>
                          <a:ea typeface="+mn-ea"/>
                          <a:cs typeface="+mn-cs"/>
                        </a:rPr>
                        <a:t>невработени лица евидентирани во АВРСМ </a:t>
                      </a:r>
                      <a:endParaRPr lang="en-US" sz="1000" b="1" kern="1200" dirty="0">
                        <a:solidFill>
                          <a:schemeClr val="lt1"/>
                        </a:solidFill>
                        <a:effectLst/>
                        <a:latin typeface="+mn-lt"/>
                        <a:ea typeface="+mn-ea"/>
                        <a:cs typeface="+mn-cs"/>
                      </a:endParaRPr>
                    </a:p>
                    <a:p>
                      <a:pPr marL="346075" lvl="0" indent="-346075" algn="just" defTabSz="457200" rtl="0" eaLnBrk="1" latinLnBrk="0" hangingPunct="1">
                        <a:lnSpc>
                          <a:spcPct val="100000"/>
                        </a:lnSpc>
                        <a:spcAft>
                          <a:spcPts val="0"/>
                        </a:spcAft>
                        <a:buFont typeface="Symbol" panose="05050102010706020507" pitchFamily="18" charset="2"/>
                        <a:buChar char=""/>
                      </a:pPr>
                      <a:r>
                        <a:rPr lang="mk-MK" sz="1000" b="1" kern="1200" dirty="0">
                          <a:solidFill>
                            <a:schemeClr val="lt1"/>
                          </a:solidFill>
                          <a:effectLst/>
                          <a:latin typeface="+mn-lt"/>
                          <a:ea typeface="+mn-ea"/>
                          <a:cs typeface="+mn-cs"/>
                        </a:rPr>
                        <a:t>Во 2019 година 230 </a:t>
                      </a:r>
                      <a:r>
                        <a:rPr lang="mk-MK" sz="1000" b="1" kern="1200" dirty="0" smtClean="0">
                          <a:solidFill>
                            <a:schemeClr val="lt1"/>
                          </a:solidFill>
                          <a:effectLst/>
                          <a:latin typeface="+mn-lt"/>
                          <a:ea typeface="+mn-ea"/>
                          <a:cs typeface="+mn-cs"/>
                        </a:rPr>
                        <a:t> невработени лица </a:t>
                      </a:r>
                      <a:r>
                        <a:rPr lang="mk-MK" sz="1000" b="1" kern="1200" dirty="0">
                          <a:solidFill>
                            <a:schemeClr val="lt1"/>
                          </a:solidFill>
                          <a:effectLst/>
                          <a:latin typeface="+mn-lt"/>
                          <a:ea typeface="+mn-ea"/>
                          <a:cs typeface="+mn-cs"/>
                        </a:rPr>
                        <a:t>со инвалидност</a:t>
                      </a:r>
                      <a:endParaRPr lang="en-US" sz="1000" b="1" kern="1200" dirty="0">
                        <a:solidFill>
                          <a:schemeClr val="lt1"/>
                        </a:solidFill>
                        <a:effectLst/>
                        <a:latin typeface="+mn-lt"/>
                        <a:ea typeface="+mn-ea"/>
                        <a:cs typeface="+mn-cs"/>
                      </a:endParaRPr>
                    </a:p>
                    <a:p>
                      <a:pPr marL="346075" lvl="0" indent="-346075" algn="just" defTabSz="457200" rtl="0" eaLnBrk="1" latinLnBrk="0" hangingPunct="1">
                        <a:lnSpc>
                          <a:spcPct val="100000"/>
                        </a:lnSpc>
                        <a:spcAft>
                          <a:spcPts val="0"/>
                        </a:spcAft>
                        <a:buFont typeface="Symbol" panose="05050102010706020507" pitchFamily="18" charset="2"/>
                        <a:buChar char=""/>
                      </a:pPr>
                      <a:r>
                        <a:rPr lang="en-US" sz="1000" b="1" kern="1200" dirty="0">
                          <a:solidFill>
                            <a:schemeClr val="lt1"/>
                          </a:solidFill>
                          <a:effectLst/>
                          <a:latin typeface="+mn-lt"/>
                          <a:ea typeface="+mn-ea"/>
                          <a:cs typeface="+mn-cs"/>
                        </a:rPr>
                        <a:t> </a:t>
                      </a:r>
                    </a:p>
                  </a:txBody>
                  <a:tcPr marL="36240" marR="36240" marT="0" marB="0" anchor="ctr"/>
                </a:tc>
                <a:tc>
                  <a:txBody>
                    <a:bodyPr/>
                    <a:lstStyle/>
                    <a:p>
                      <a:pPr>
                        <a:lnSpc>
                          <a:spcPct val="115000"/>
                        </a:lnSpc>
                        <a:spcAft>
                          <a:spcPts val="1000"/>
                        </a:spcAft>
                      </a:pPr>
                      <a:r>
                        <a:rPr lang="en-US" sz="600">
                          <a:effectLst/>
                        </a:rPr>
                        <a:t> </a:t>
                      </a:r>
                      <a:endParaRPr lang="en-US" sz="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r>
              <a:tr h="231565">
                <a:tc>
                  <a:txBody>
                    <a:bodyPr/>
                    <a:lstStyle/>
                    <a:p>
                      <a:pPr algn="just">
                        <a:lnSpc>
                          <a:spcPct val="115000"/>
                        </a:lnSpc>
                        <a:spcAft>
                          <a:spcPts val="0"/>
                        </a:spcAft>
                      </a:pPr>
                      <a:r>
                        <a:rPr lang="mk-MK" sz="1000">
                          <a:effectLst/>
                        </a:rPr>
                        <a:t>Надлежни институции</a:t>
                      </a:r>
                      <a:endParaRPr lang="en-US" sz="1000">
                        <a:effectLst/>
                        <a:latin typeface="Calibri" panose="020F0502020204030204" pitchFamily="34" charset="0"/>
                        <a:ea typeface="Calibri" panose="020F0502020204030204" pitchFamily="34" charset="0"/>
                        <a:cs typeface="Times New Roman" panose="02020603050405020304" pitchFamily="18" charset="0"/>
                      </a:endParaRPr>
                    </a:p>
                  </a:txBody>
                  <a:tcPr marL="36240" marR="36240" marT="0" marB="0" anchor="ctr"/>
                </a:tc>
                <a:tc>
                  <a:txBody>
                    <a:bodyPr/>
                    <a:lstStyle/>
                    <a:p>
                      <a:pPr marL="346075" lvl="0" indent="-346075" algn="just" defTabSz="457200" rtl="0" eaLnBrk="1" latinLnBrk="0" hangingPunct="1">
                        <a:lnSpc>
                          <a:spcPct val="100000"/>
                        </a:lnSpc>
                        <a:spcAft>
                          <a:spcPts val="0"/>
                        </a:spcAft>
                        <a:buFont typeface="Symbol" panose="05050102010706020507" pitchFamily="18" charset="2"/>
                        <a:buChar char=""/>
                      </a:pPr>
                      <a:r>
                        <a:rPr lang="mk-MK" sz="1000" b="1" kern="1200" dirty="0">
                          <a:solidFill>
                            <a:schemeClr val="lt1"/>
                          </a:solidFill>
                          <a:effectLst/>
                          <a:latin typeface="+mn-lt"/>
                          <a:ea typeface="+mn-ea"/>
                          <a:cs typeface="+mn-cs"/>
                        </a:rPr>
                        <a:t>АВРСМ</a:t>
                      </a:r>
                      <a:endParaRPr lang="en-US" sz="1000" b="1" kern="1200" dirty="0">
                        <a:solidFill>
                          <a:schemeClr val="lt1"/>
                        </a:solidFill>
                        <a:effectLst/>
                        <a:latin typeface="+mn-lt"/>
                        <a:ea typeface="+mn-ea"/>
                        <a:cs typeface="+mn-cs"/>
                      </a:endParaRPr>
                    </a:p>
                  </a:txBody>
                  <a:tcPr marL="36240" marR="36240" marT="0" marB="0" anchor="ctr"/>
                </a:tc>
                <a:tc>
                  <a:txBody>
                    <a:bodyPr/>
                    <a:lstStyle/>
                    <a:p>
                      <a:pPr>
                        <a:lnSpc>
                          <a:spcPct val="115000"/>
                        </a:lnSpc>
                        <a:spcAft>
                          <a:spcPts val="1000"/>
                        </a:spcAft>
                      </a:pPr>
                      <a:r>
                        <a:rPr lang="en-US" sz="600">
                          <a:effectLst/>
                        </a:rPr>
                        <a:t> </a:t>
                      </a:r>
                      <a:endParaRPr lang="en-US" sz="6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r>
              <a:tr h="191063">
                <a:tc gridSpan="3">
                  <a:txBody>
                    <a:bodyPr/>
                    <a:lstStyle/>
                    <a:p>
                      <a:pPr algn="just">
                        <a:lnSpc>
                          <a:spcPct val="115000"/>
                        </a:lnSpc>
                        <a:spcAft>
                          <a:spcPts val="0"/>
                        </a:spcAft>
                      </a:pPr>
                      <a:r>
                        <a:rPr lang="mk-MK" sz="1000" dirty="0">
                          <a:effectLst/>
                        </a:rPr>
                        <a:t>Висина на финансиската поддршка</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6240" marR="36240" marT="0" marB="0" anchor="ctr"/>
                </a:tc>
                <a:tc hMerge="1">
                  <a:txBody>
                    <a:bodyPr/>
                    <a:lstStyle/>
                    <a:p>
                      <a:endParaRPr lang="en-US"/>
                    </a:p>
                  </a:txBody>
                  <a:tcPr/>
                </a:tc>
                <a:tc hMerge="1">
                  <a:txBody>
                    <a:bodyPr/>
                    <a:lstStyle/>
                    <a:p>
                      <a:endParaRPr lang="en-US"/>
                    </a:p>
                  </a:txBody>
                  <a:tcPr/>
                </a:tc>
              </a:tr>
              <a:tr h="1167877">
                <a:tc gridSpan="3">
                  <a:txBody>
                    <a:bodyPr/>
                    <a:lstStyle/>
                    <a:p>
                      <a:pPr marL="346075" indent="-346075" algn="just">
                        <a:lnSpc>
                          <a:spcPct val="100000"/>
                        </a:lnSpc>
                        <a:spcAft>
                          <a:spcPts val="0"/>
                        </a:spcAft>
                      </a:pPr>
                      <a:r>
                        <a:rPr lang="mk-MK" sz="1000" dirty="0">
                          <a:effectLst/>
                        </a:rPr>
                        <a:t> </a:t>
                      </a:r>
                      <a:r>
                        <a:rPr lang="mk-MK" sz="1000" dirty="0" smtClean="0">
                          <a:effectLst/>
                        </a:rPr>
                        <a:t>Вработување </a:t>
                      </a:r>
                      <a:r>
                        <a:rPr lang="mk-MK" sz="1000" dirty="0">
                          <a:effectLst/>
                        </a:rPr>
                        <a:t>на инвалидно лице на неопределено време за што се доделуваат 20 просечни нето плати исплатени во Република Македонија за претходната година пред вработувањето, односно 40 просечни нето плати исплатени во Република Македонија за претходната година пред вработувањето доколку станува збор за слепо лице или за инвалидно лице што се движи со помош на инвалидска количка </a:t>
                      </a:r>
                      <a:endParaRPr lang="en-US" sz="1000" dirty="0">
                        <a:effectLst/>
                      </a:endParaRPr>
                    </a:p>
                    <a:p>
                      <a:pPr marL="346075" lvl="0" indent="-346075" algn="just">
                        <a:lnSpc>
                          <a:spcPct val="100000"/>
                        </a:lnSpc>
                        <a:spcAft>
                          <a:spcPts val="0"/>
                        </a:spcAft>
                        <a:buFont typeface="Symbol" panose="05050102010706020507" pitchFamily="18" charset="2"/>
                        <a:buChar char=""/>
                      </a:pPr>
                      <a:r>
                        <a:rPr lang="mk-MK" sz="1000" dirty="0">
                          <a:effectLst/>
                        </a:rPr>
                        <a:t>Адаптација на работно место за што се доделуваат средства во висина до 100.000 денари</a:t>
                      </a:r>
                      <a:endParaRPr lang="en-US" sz="1000" dirty="0">
                        <a:effectLst/>
                      </a:endParaRPr>
                    </a:p>
                    <a:p>
                      <a:pPr marL="346075" lvl="0" indent="-346075" algn="just">
                        <a:lnSpc>
                          <a:spcPct val="100000"/>
                        </a:lnSpc>
                        <a:spcAft>
                          <a:spcPts val="0"/>
                        </a:spcAft>
                        <a:buFont typeface="Symbol" panose="05050102010706020507" pitchFamily="18" charset="2"/>
                        <a:buChar char=""/>
                      </a:pPr>
                      <a:r>
                        <a:rPr lang="mk-MK" sz="1000" dirty="0">
                          <a:effectLst/>
                        </a:rPr>
                        <a:t>Набавка на опрема за што се доделуваат средства во висина до 200 просечни нето плати исплатени во Република Македонија во претходната година, при што основен критериум за висината на доделените средства е бројот на вработени инвалидни лица, и</a:t>
                      </a:r>
                      <a:endParaRPr lang="en-US" sz="1000" dirty="0">
                        <a:effectLst/>
                      </a:endParaRPr>
                    </a:p>
                    <a:p>
                      <a:pPr marL="346075" lvl="0" indent="-346075" algn="just">
                        <a:lnSpc>
                          <a:spcPct val="100000"/>
                        </a:lnSpc>
                        <a:spcAft>
                          <a:spcPts val="0"/>
                        </a:spcAft>
                        <a:buFont typeface="Symbol" panose="05050102010706020507" pitchFamily="18" charset="2"/>
                        <a:buChar char=""/>
                      </a:pPr>
                      <a:r>
                        <a:rPr lang="mk-MK" sz="1000" dirty="0">
                          <a:effectLst/>
                        </a:rPr>
                        <a:t>Работно оспособување на вработени и невработени инвалидни лица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6240" marR="36240" marT="0" marB="0" anchor="ctr"/>
                </a:tc>
                <a:tc hMerge="1">
                  <a:txBody>
                    <a:bodyPr/>
                    <a:lstStyle/>
                    <a:p>
                      <a:endParaRPr lang="en-US"/>
                    </a:p>
                  </a:txBody>
                  <a:tcPr/>
                </a:tc>
                <a:tc hMerge="1">
                  <a:txBody>
                    <a:bodyPr/>
                    <a:lstStyle/>
                    <a:p>
                      <a:endParaRPr lang="en-US"/>
                    </a:p>
                  </a:txBody>
                  <a:tcPr/>
                </a:tc>
              </a:tr>
              <a:tr h="191827">
                <a:tc gridSpan="3">
                  <a:txBody>
                    <a:bodyPr/>
                    <a:lstStyle/>
                    <a:p>
                      <a:pPr marL="0" algn="just">
                        <a:lnSpc>
                          <a:spcPct val="100000"/>
                        </a:lnSpc>
                        <a:spcAft>
                          <a:spcPts val="0"/>
                        </a:spcAft>
                      </a:pPr>
                      <a:r>
                        <a:rPr lang="mk-MK" sz="1000" dirty="0">
                          <a:effectLst/>
                        </a:rPr>
                        <a:t>Корисници</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6240" marR="36240" marT="0" marB="0" anchor="ctr"/>
                </a:tc>
                <a:tc hMerge="1">
                  <a:txBody>
                    <a:bodyPr/>
                    <a:lstStyle/>
                    <a:p>
                      <a:endParaRPr lang="en-US"/>
                    </a:p>
                  </a:txBody>
                  <a:tcPr/>
                </a:tc>
                <a:tc hMerge="1">
                  <a:txBody>
                    <a:bodyPr/>
                    <a:lstStyle/>
                    <a:p>
                      <a:endParaRPr lang="en-US"/>
                    </a:p>
                  </a:txBody>
                  <a:tcPr/>
                </a:tc>
              </a:tr>
              <a:tr h="1059431">
                <a:tc gridSpan="3">
                  <a:txBody>
                    <a:bodyPr/>
                    <a:lstStyle/>
                    <a:p>
                      <a:pPr marL="346075" lvl="0" indent="-346075" algn="just" defTabSz="457200" rtl="0" eaLnBrk="1" latinLnBrk="0" hangingPunct="1">
                        <a:lnSpc>
                          <a:spcPct val="100000"/>
                        </a:lnSpc>
                        <a:spcAft>
                          <a:spcPts val="0"/>
                        </a:spcAft>
                        <a:buFont typeface="Symbol" panose="05050102010706020507" pitchFamily="18" charset="2"/>
                        <a:buChar char=""/>
                      </a:pPr>
                      <a:r>
                        <a:rPr lang="mk-MK" sz="1000" b="1" kern="1200" dirty="0">
                          <a:solidFill>
                            <a:schemeClr val="lt1"/>
                          </a:solidFill>
                          <a:effectLst/>
                          <a:latin typeface="+mn-lt"/>
                          <a:ea typeface="+mn-ea"/>
                          <a:cs typeface="+mn-cs"/>
                        </a:rPr>
                        <a:t>Инвалидни лица кои самостојно вршат дејност како трговец поединец, работодавач или има својство на работодавач </a:t>
                      </a:r>
                      <a:endParaRPr lang="en-US" sz="1000" b="1" kern="1200" dirty="0">
                        <a:solidFill>
                          <a:schemeClr val="lt1"/>
                        </a:solidFill>
                        <a:effectLst/>
                        <a:latin typeface="+mn-lt"/>
                        <a:ea typeface="+mn-ea"/>
                        <a:cs typeface="+mn-cs"/>
                      </a:endParaRPr>
                    </a:p>
                    <a:p>
                      <a:pPr marL="346075" lvl="0" indent="-346075" algn="just" defTabSz="457200" rtl="0" eaLnBrk="1" latinLnBrk="0" hangingPunct="1">
                        <a:lnSpc>
                          <a:spcPct val="100000"/>
                        </a:lnSpc>
                        <a:spcAft>
                          <a:spcPts val="0"/>
                        </a:spcAft>
                        <a:buFont typeface="Symbol" panose="05050102010706020507" pitchFamily="18" charset="2"/>
                        <a:buChar char=""/>
                      </a:pPr>
                      <a:r>
                        <a:rPr lang="mk-MK" sz="1000" b="1" kern="1200" dirty="0">
                          <a:solidFill>
                            <a:schemeClr val="lt1"/>
                          </a:solidFill>
                          <a:effectLst/>
                          <a:latin typeface="+mn-lt"/>
                          <a:ea typeface="+mn-ea"/>
                          <a:cs typeface="+mn-cs"/>
                        </a:rPr>
                        <a:t>Трговски друштва за вработување на инвалидни лица-заштитни друштва</a:t>
                      </a:r>
                      <a:endParaRPr lang="en-US" sz="1000" b="1" kern="1200" dirty="0">
                        <a:solidFill>
                          <a:schemeClr val="lt1"/>
                        </a:solidFill>
                        <a:effectLst/>
                        <a:latin typeface="+mn-lt"/>
                        <a:ea typeface="+mn-ea"/>
                        <a:cs typeface="+mn-cs"/>
                      </a:endParaRPr>
                    </a:p>
                    <a:p>
                      <a:pPr marL="346075" lvl="0" indent="-346075" algn="just" defTabSz="457200" rtl="0" eaLnBrk="1" latinLnBrk="0" hangingPunct="1">
                        <a:lnSpc>
                          <a:spcPct val="100000"/>
                        </a:lnSpc>
                        <a:spcAft>
                          <a:spcPts val="0"/>
                        </a:spcAft>
                        <a:buFont typeface="Symbol" panose="05050102010706020507" pitchFamily="18" charset="2"/>
                        <a:buChar char=""/>
                      </a:pPr>
                      <a:r>
                        <a:rPr lang="mk-MK" sz="1000" b="1" kern="1200" dirty="0">
                          <a:solidFill>
                            <a:schemeClr val="lt1"/>
                          </a:solidFill>
                          <a:effectLst/>
                          <a:latin typeface="+mn-lt"/>
                          <a:ea typeface="+mn-ea"/>
                          <a:cs typeface="+mn-cs"/>
                        </a:rPr>
                        <a:t>Државна администрација </a:t>
                      </a:r>
                      <a:endParaRPr lang="en-US" sz="1000" b="1" kern="1200" dirty="0">
                        <a:solidFill>
                          <a:schemeClr val="lt1"/>
                        </a:solidFill>
                        <a:effectLst/>
                        <a:latin typeface="+mn-lt"/>
                        <a:ea typeface="+mn-ea"/>
                        <a:cs typeface="+mn-cs"/>
                      </a:endParaRPr>
                    </a:p>
                    <a:p>
                      <a:pPr marL="346075" lvl="0" indent="-346075" algn="just" defTabSz="457200" rtl="0" eaLnBrk="1" latinLnBrk="0" hangingPunct="1">
                        <a:lnSpc>
                          <a:spcPct val="100000"/>
                        </a:lnSpc>
                        <a:spcAft>
                          <a:spcPts val="0"/>
                        </a:spcAft>
                        <a:buFont typeface="Symbol" panose="05050102010706020507" pitchFamily="18" charset="2"/>
                        <a:buChar char=""/>
                      </a:pPr>
                      <a:r>
                        <a:rPr lang="mk-MK" sz="1000" b="1" kern="1200" dirty="0">
                          <a:solidFill>
                            <a:schemeClr val="lt1"/>
                          </a:solidFill>
                          <a:effectLst/>
                          <a:latin typeface="+mn-lt"/>
                          <a:ea typeface="+mn-ea"/>
                          <a:cs typeface="+mn-cs"/>
                        </a:rPr>
                        <a:t>Единиците на локалната самоуправа </a:t>
                      </a:r>
                      <a:endParaRPr lang="en-US" sz="1000" b="1" kern="1200" dirty="0">
                        <a:solidFill>
                          <a:schemeClr val="lt1"/>
                        </a:solidFill>
                        <a:effectLst/>
                        <a:latin typeface="+mn-lt"/>
                        <a:ea typeface="+mn-ea"/>
                        <a:cs typeface="+mn-cs"/>
                      </a:endParaRPr>
                    </a:p>
                    <a:p>
                      <a:pPr marL="346075" lvl="0" indent="-346075" algn="just" defTabSz="457200" rtl="0" eaLnBrk="1" latinLnBrk="0" hangingPunct="1">
                        <a:lnSpc>
                          <a:spcPct val="100000"/>
                        </a:lnSpc>
                        <a:spcAft>
                          <a:spcPts val="0"/>
                        </a:spcAft>
                        <a:buFont typeface="Symbol" panose="05050102010706020507" pitchFamily="18" charset="2"/>
                        <a:buChar char=""/>
                      </a:pPr>
                      <a:r>
                        <a:rPr lang="mk-MK" sz="1000" b="1" kern="1200" dirty="0">
                          <a:solidFill>
                            <a:schemeClr val="lt1"/>
                          </a:solidFill>
                          <a:effectLst/>
                          <a:latin typeface="+mn-lt"/>
                          <a:ea typeface="+mn-ea"/>
                          <a:cs typeface="+mn-cs"/>
                        </a:rPr>
                        <a:t>Јавните претпријатија, агенции, фондови и други државни институции</a:t>
                      </a:r>
                      <a:endParaRPr lang="en-US" sz="1000" b="1" kern="1200" dirty="0">
                        <a:solidFill>
                          <a:schemeClr val="lt1"/>
                        </a:solidFill>
                        <a:effectLst/>
                        <a:latin typeface="+mn-lt"/>
                        <a:ea typeface="+mn-ea"/>
                        <a:cs typeface="+mn-cs"/>
                      </a:endParaRPr>
                    </a:p>
                  </a:txBody>
                  <a:tcPr marL="36240" marR="36240" marT="0" marB="0" anchor="ctr"/>
                </a:tc>
                <a:tc hMerge="1">
                  <a:txBody>
                    <a:bodyPr/>
                    <a:lstStyle/>
                    <a:p>
                      <a:endParaRPr lang="en-US"/>
                    </a:p>
                  </a:txBody>
                  <a:tcPr/>
                </a:tc>
                <a:tc hMerge="1">
                  <a:txBody>
                    <a:bodyPr/>
                    <a:lstStyle/>
                    <a:p>
                      <a:endParaRPr lang="en-US"/>
                    </a:p>
                  </a:txBody>
                  <a:tcPr/>
                </a:tc>
              </a:tr>
            </a:tbl>
          </a:graphicData>
        </a:graphic>
      </p:graphicFrame>
    </p:spTree>
    <p:extLst>
      <p:ext uri="{BB962C8B-B14F-4D97-AF65-F5344CB8AC3E}">
        <p14:creationId xmlns:p14="http://schemas.microsoft.com/office/powerpoint/2010/main" xmlns="" val="21895291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433137" y="2149019"/>
            <a:ext cx="11608068" cy="5093702"/>
          </a:xfrm>
          <a:prstGeom prst="rect">
            <a:avLst/>
          </a:prstGeom>
          <a:noFill/>
        </p:spPr>
        <p:txBody>
          <a:bodyPr wrap="square" rtlCol="0">
            <a:spAutoFit/>
          </a:bodyPr>
          <a:lstStyle/>
          <a:p>
            <a:pPr marL="342900" lvl="0" indent="-342900" algn="just">
              <a:spcBef>
                <a:spcPts val="600"/>
              </a:spcBef>
              <a:buClr>
                <a:srgbClr val="6D0000"/>
              </a:buClr>
              <a:buFont typeface="Arial" panose="020B0604020202020204" pitchFamily="34" charset="0"/>
              <a:buChar char="•"/>
            </a:pPr>
            <a:r>
              <a:rPr lang="en-US" sz="2000" dirty="0" err="1" smtClean="0">
                <a:solidFill>
                  <a:schemeClr val="bg1"/>
                </a:solidFill>
                <a:latin typeface="Calibri" panose="020F0502020204030204" pitchFamily="34" charset="0"/>
              </a:rPr>
              <a:t>Инвалидно</a:t>
            </a:r>
            <a:r>
              <a:rPr lang="en-US" sz="2000" dirty="0" smtClean="0">
                <a:solidFill>
                  <a:schemeClr val="bg1"/>
                </a:solidFill>
                <a:latin typeface="Calibri" panose="020F0502020204030204" pitchFamily="34" charset="0"/>
              </a:rPr>
              <a:t> </a:t>
            </a:r>
            <a:r>
              <a:rPr lang="en-US" sz="2000" dirty="0" err="1">
                <a:solidFill>
                  <a:schemeClr val="bg1"/>
                </a:solidFill>
                <a:latin typeface="Calibri" panose="020F0502020204030204" pitchFamily="34" charset="0"/>
              </a:rPr>
              <a:t>лице</a:t>
            </a:r>
            <a:r>
              <a:rPr lang="en-US" sz="2000" dirty="0">
                <a:solidFill>
                  <a:schemeClr val="bg1"/>
                </a:solidFill>
                <a:latin typeface="Calibri" panose="020F0502020204030204" pitchFamily="34" charset="0"/>
              </a:rPr>
              <a:t> </a:t>
            </a:r>
            <a:r>
              <a:rPr lang="en-US" sz="2000" dirty="0" err="1">
                <a:solidFill>
                  <a:schemeClr val="bg1"/>
                </a:solidFill>
                <a:latin typeface="Calibri" panose="020F0502020204030204" pitchFamily="34" charset="0"/>
              </a:rPr>
              <a:t>кое</a:t>
            </a:r>
            <a:r>
              <a:rPr lang="en-US" sz="2000" dirty="0">
                <a:solidFill>
                  <a:schemeClr val="bg1"/>
                </a:solidFill>
                <a:latin typeface="Calibri" panose="020F0502020204030204" pitchFamily="34" charset="0"/>
              </a:rPr>
              <a:t> </a:t>
            </a:r>
            <a:r>
              <a:rPr lang="en-US" sz="2000" dirty="0" err="1">
                <a:solidFill>
                  <a:schemeClr val="bg1"/>
                </a:solidFill>
                <a:latin typeface="Calibri" panose="020F0502020204030204" pitchFamily="34" charset="0"/>
              </a:rPr>
              <a:t>самостојно</a:t>
            </a:r>
            <a:r>
              <a:rPr lang="en-US" sz="2000" dirty="0">
                <a:solidFill>
                  <a:schemeClr val="bg1"/>
                </a:solidFill>
                <a:latin typeface="Calibri" panose="020F0502020204030204" pitchFamily="34" charset="0"/>
              </a:rPr>
              <a:t> </a:t>
            </a:r>
            <a:r>
              <a:rPr lang="en-US" sz="2000" dirty="0" err="1">
                <a:solidFill>
                  <a:schemeClr val="bg1"/>
                </a:solidFill>
                <a:latin typeface="Calibri" panose="020F0502020204030204" pitchFamily="34" charset="0"/>
              </a:rPr>
              <a:t>врши</a:t>
            </a:r>
            <a:r>
              <a:rPr lang="en-US" sz="2000" dirty="0">
                <a:solidFill>
                  <a:schemeClr val="bg1"/>
                </a:solidFill>
                <a:latin typeface="Calibri" panose="020F0502020204030204" pitchFamily="34" charset="0"/>
              </a:rPr>
              <a:t> </a:t>
            </a:r>
            <a:r>
              <a:rPr lang="en-US" sz="2000" dirty="0" err="1">
                <a:solidFill>
                  <a:schemeClr val="bg1"/>
                </a:solidFill>
                <a:latin typeface="Calibri" panose="020F0502020204030204" pitchFamily="34" charset="0"/>
              </a:rPr>
              <a:t>дејност</a:t>
            </a:r>
            <a:r>
              <a:rPr lang="en-US" sz="2000" dirty="0">
                <a:solidFill>
                  <a:schemeClr val="bg1"/>
                </a:solidFill>
                <a:latin typeface="Calibri" panose="020F0502020204030204" pitchFamily="34" charset="0"/>
              </a:rPr>
              <a:t> </a:t>
            </a:r>
            <a:r>
              <a:rPr lang="en-US" sz="2000" dirty="0" err="1">
                <a:solidFill>
                  <a:schemeClr val="bg1"/>
                </a:solidFill>
                <a:latin typeface="Calibri" panose="020F0502020204030204" pitchFamily="34" charset="0"/>
              </a:rPr>
              <a:t>како</a:t>
            </a:r>
            <a:r>
              <a:rPr lang="en-US" sz="2000" dirty="0">
                <a:solidFill>
                  <a:schemeClr val="bg1"/>
                </a:solidFill>
                <a:latin typeface="Calibri" panose="020F0502020204030204" pitchFamily="34" charset="0"/>
              </a:rPr>
              <a:t> </a:t>
            </a:r>
            <a:r>
              <a:rPr lang="en-US" sz="2000" dirty="0" err="1">
                <a:solidFill>
                  <a:schemeClr val="bg1"/>
                </a:solidFill>
                <a:latin typeface="Calibri" panose="020F0502020204030204" pitchFamily="34" charset="0"/>
              </a:rPr>
              <a:t>трговец-поединец</a:t>
            </a:r>
            <a:r>
              <a:rPr lang="en-US" sz="2000" dirty="0">
                <a:solidFill>
                  <a:schemeClr val="bg1"/>
                </a:solidFill>
                <a:latin typeface="Calibri" panose="020F0502020204030204" pitchFamily="34" charset="0"/>
              </a:rPr>
              <a:t>, </a:t>
            </a:r>
            <a:r>
              <a:rPr lang="en-US" sz="2000" dirty="0" err="1">
                <a:solidFill>
                  <a:schemeClr val="bg1"/>
                </a:solidFill>
                <a:latin typeface="Calibri" panose="020F0502020204030204" pitchFamily="34" charset="0"/>
              </a:rPr>
              <a:t>заштитно</a:t>
            </a:r>
            <a:r>
              <a:rPr lang="en-US" sz="2000" dirty="0">
                <a:solidFill>
                  <a:schemeClr val="bg1"/>
                </a:solidFill>
                <a:latin typeface="Calibri" panose="020F0502020204030204" pitchFamily="34" charset="0"/>
              </a:rPr>
              <a:t> </a:t>
            </a:r>
            <a:r>
              <a:rPr lang="en-US" sz="2000" dirty="0" err="1">
                <a:solidFill>
                  <a:schemeClr val="bg1"/>
                </a:solidFill>
                <a:latin typeface="Calibri" panose="020F0502020204030204" pitchFamily="34" charset="0"/>
              </a:rPr>
              <a:t>друштво</a:t>
            </a:r>
            <a:r>
              <a:rPr lang="en-US" sz="2000" dirty="0">
                <a:solidFill>
                  <a:schemeClr val="bg1"/>
                </a:solidFill>
                <a:latin typeface="Calibri" panose="020F0502020204030204" pitchFamily="34" charset="0"/>
              </a:rPr>
              <a:t> и </a:t>
            </a:r>
            <a:r>
              <a:rPr lang="en-US" sz="2000" dirty="0" err="1">
                <a:solidFill>
                  <a:schemeClr val="bg1"/>
                </a:solidFill>
                <a:latin typeface="Calibri" panose="020F0502020204030204" pitchFamily="34" charset="0"/>
              </a:rPr>
              <a:t>друго</a:t>
            </a:r>
            <a:r>
              <a:rPr lang="en-US" sz="2000" dirty="0">
                <a:solidFill>
                  <a:schemeClr val="bg1"/>
                </a:solidFill>
                <a:latin typeface="Calibri" panose="020F0502020204030204" pitchFamily="34" charset="0"/>
              </a:rPr>
              <a:t> </a:t>
            </a:r>
            <a:r>
              <a:rPr lang="en-US" sz="2000" dirty="0" err="1">
                <a:solidFill>
                  <a:schemeClr val="bg1"/>
                </a:solidFill>
                <a:latin typeface="Calibri" panose="020F0502020204030204" pitchFamily="34" charset="0"/>
              </a:rPr>
              <a:t>правно</a:t>
            </a:r>
            <a:r>
              <a:rPr lang="en-US" sz="2000" dirty="0">
                <a:solidFill>
                  <a:schemeClr val="bg1"/>
                </a:solidFill>
                <a:latin typeface="Calibri" panose="020F0502020204030204" pitchFamily="34" charset="0"/>
              </a:rPr>
              <a:t> </a:t>
            </a:r>
            <a:r>
              <a:rPr lang="en-US" sz="2000" dirty="0" err="1">
                <a:solidFill>
                  <a:schemeClr val="bg1"/>
                </a:solidFill>
                <a:latin typeface="Calibri" panose="020F0502020204030204" pitchFamily="34" charset="0"/>
              </a:rPr>
              <a:t>лице</a:t>
            </a:r>
            <a:r>
              <a:rPr lang="en-US" sz="2000" dirty="0">
                <a:solidFill>
                  <a:schemeClr val="bg1"/>
                </a:solidFill>
                <a:latin typeface="Calibri" panose="020F0502020204030204" pitchFamily="34" charset="0"/>
              </a:rPr>
              <a:t>, </a:t>
            </a:r>
            <a:r>
              <a:rPr lang="en-US" sz="2000" dirty="0" err="1">
                <a:solidFill>
                  <a:schemeClr val="bg1"/>
                </a:solidFill>
                <a:latin typeface="Calibri" panose="020F0502020204030204" pitchFamily="34" charset="0"/>
              </a:rPr>
              <a:t>поднесува</a:t>
            </a:r>
            <a:r>
              <a:rPr lang="en-US" sz="2000" dirty="0">
                <a:solidFill>
                  <a:schemeClr val="bg1"/>
                </a:solidFill>
                <a:latin typeface="Calibri" panose="020F0502020204030204" pitchFamily="34" charset="0"/>
              </a:rPr>
              <a:t> </a:t>
            </a:r>
            <a:r>
              <a:rPr lang="en-US" sz="2000" dirty="0" err="1">
                <a:solidFill>
                  <a:schemeClr val="bg1"/>
                </a:solidFill>
                <a:latin typeface="Calibri" panose="020F0502020204030204" pitchFamily="34" charset="0"/>
              </a:rPr>
              <a:t>барање</a:t>
            </a:r>
            <a:r>
              <a:rPr lang="en-US" sz="2000" dirty="0">
                <a:solidFill>
                  <a:schemeClr val="bg1"/>
                </a:solidFill>
                <a:latin typeface="Calibri" panose="020F0502020204030204" pitchFamily="34" charset="0"/>
              </a:rPr>
              <a:t> </a:t>
            </a:r>
            <a:r>
              <a:rPr lang="en-US" sz="2000" dirty="0" err="1">
                <a:solidFill>
                  <a:schemeClr val="bg1"/>
                </a:solidFill>
                <a:latin typeface="Calibri" panose="020F0502020204030204" pitchFamily="34" charset="0"/>
              </a:rPr>
              <a:t>за</a:t>
            </a:r>
            <a:r>
              <a:rPr lang="en-US" sz="2000" dirty="0">
                <a:solidFill>
                  <a:schemeClr val="bg1"/>
                </a:solidFill>
                <a:latin typeface="Calibri" panose="020F0502020204030204" pitchFamily="34" charset="0"/>
              </a:rPr>
              <a:t> </a:t>
            </a:r>
            <a:r>
              <a:rPr lang="en-US" sz="2000" dirty="0" err="1">
                <a:solidFill>
                  <a:schemeClr val="bg1"/>
                </a:solidFill>
                <a:latin typeface="Calibri" panose="020F0502020204030204" pitchFamily="34" charset="0"/>
              </a:rPr>
              <a:t>доделување</a:t>
            </a:r>
            <a:r>
              <a:rPr lang="en-US" sz="2000" dirty="0">
                <a:solidFill>
                  <a:schemeClr val="bg1"/>
                </a:solidFill>
                <a:latin typeface="Calibri" panose="020F0502020204030204" pitchFamily="34" charset="0"/>
              </a:rPr>
              <a:t> </a:t>
            </a:r>
            <a:r>
              <a:rPr lang="en-US" sz="2000" dirty="0" err="1">
                <a:solidFill>
                  <a:schemeClr val="bg1"/>
                </a:solidFill>
                <a:latin typeface="Calibri" panose="020F0502020204030204" pitchFamily="34" charset="0"/>
              </a:rPr>
              <a:t>на</a:t>
            </a:r>
            <a:r>
              <a:rPr lang="en-US" sz="2000" dirty="0">
                <a:solidFill>
                  <a:schemeClr val="bg1"/>
                </a:solidFill>
                <a:latin typeface="Calibri" panose="020F0502020204030204" pitchFamily="34" charset="0"/>
              </a:rPr>
              <a:t> </a:t>
            </a:r>
            <a:r>
              <a:rPr lang="en-US" sz="2000" dirty="0" err="1">
                <a:solidFill>
                  <a:schemeClr val="bg1"/>
                </a:solidFill>
                <a:latin typeface="Calibri" panose="020F0502020204030204" pitchFamily="34" charset="0"/>
              </a:rPr>
              <a:t>средства</a:t>
            </a:r>
            <a:r>
              <a:rPr lang="en-US" sz="2000" dirty="0">
                <a:solidFill>
                  <a:schemeClr val="bg1"/>
                </a:solidFill>
                <a:latin typeface="Calibri" panose="020F0502020204030204" pitchFamily="34" charset="0"/>
              </a:rPr>
              <a:t> </a:t>
            </a:r>
            <a:r>
              <a:rPr lang="en-US" sz="2000" dirty="0" err="1">
                <a:solidFill>
                  <a:schemeClr val="bg1"/>
                </a:solidFill>
                <a:latin typeface="Calibri" panose="020F0502020204030204" pitchFamily="34" charset="0"/>
              </a:rPr>
              <a:t>од</a:t>
            </a:r>
            <a:r>
              <a:rPr lang="en-US" sz="2000" dirty="0">
                <a:solidFill>
                  <a:schemeClr val="bg1"/>
                </a:solidFill>
                <a:latin typeface="Calibri" panose="020F0502020204030204" pitchFamily="34" charset="0"/>
              </a:rPr>
              <a:t> </a:t>
            </a:r>
            <a:r>
              <a:rPr lang="en-US" sz="2000" dirty="0" err="1">
                <a:solidFill>
                  <a:schemeClr val="bg1"/>
                </a:solidFill>
                <a:latin typeface="Calibri" panose="020F0502020204030204" pitchFamily="34" charset="0"/>
              </a:rPr>
              <a:t>Посебниот</a:t>
            </a:r>
            <a:r>
              <a:rPr lang="en-US" sz="2000" dirty="0">
                <a:solidFill>
                  <a:schemeClr val="bg1"/>
                </a:solidFill>
                <a:latin typeface="Calibri" panose="020F0502020204030204" pitchFamily="34" charset="0"/>
              </a:rPr>
              <a:t> </a:t>
            </a:r>
            <a:r>
              <a:rPr lang="en-US" sz="2000" dirty="0" err="1">
                <a:solidFill>
                  <a:schemeClr val="bg1"/>
                </a:solidFill>
                <a:latin typeface="Calibri" panose="020F0502020204030204" pitchFamily="34" charset="0"/>
              </a:rPr>
              <a:t>фонд</a:t>
            </a:r>
            <a:r>
              <a:rPr lang="en-US" sz="2000" dirty="0">
                <a:solidFill>
                  <a:schemeClr val="bg1"/>
                </a:solidFill>
                <a:latin typeface="Calibri" panose="020F0502020204030204" pitchFamily="34" charset="0"/>
              </a:rPr>
              <a:t> </a:t>
            </a:r>
            <a:r>
              <a:rPr lang="en-US" sz="2000" dirty="0" err="1">
                <a:solidFill>
                  <a:schemeClr val="bg1"/>
                </a:solidFill>
                <a:latin typeface="Calibri" panose="020F0502020204030204" pitchFamily="34" charset="0"/>
              </a:rPr>
              <a:t>до</a:t>
            </a:r>
            <a:r>
              <a:rPr lang="en-US" sz="2000" dirty="0">
                <a:solidFill>
                  <a:schemeClr val="bg1"/>
                </a:solidFill>
                <a:latin typeface="Calibri" panose="020F0502020204030204" pitchFamily="34" charset="0"/>
              </a:rPr>
              <a:t> </a:t>
            </a:r>
            <a:r>
              <a:rPr lang="en-US" sz="2000" dirty="0" err="1">
                <a:solidFill>
                  <a:schemeClr val="bg1"/>
                </a:solidFill>
                <a:latin typeface="Calibri" panose="020F0502020204030204" pitchFamily="34" charset="0"/>
              </a:rPr>
              <a:t>Управниот</a:t>
            </a:r>
            <a:r>
              <a:rPr lang="en-US" sz="2000" dirty="0">
                <a:solidFill>
                  <a:schemeClr val="bg1"/>
                </a:solidFill>
                <a:latin typeface="Calibri" panose="020F0502020204030204" pitchFamily="34" charset="0"/>
              </a:rPr>
              <a:t> </a:t>
            </a:r>
            <a:r>
              <a:rPr lang="en-US" sz="2000" dirty="0" err="1">
                <a:solidFill>
                  <a:schemeClr val="bg1"/>
                </a:solidFill>
                <a:latin typeface="Calibri" panose="020F0502020204030204" pitchFamily="34" charset="0"/>
              </a:rPr>
              <a:t>одбор</a:t>
            </a:r>
            <a:r>
              <a:rPr lang="en-US" sz="2000" dirty="0">
                <a:solidFill>
                  <a:schemeClr val="bg1"/>
                </a:solidFill>
                <a:latin typeface="Calibri" panose="020F0502020204030204" pitchFamily="34" charset="0"/>
              </a:rPr>
              <a:t> </a:t>
            </a:r>
            <a:r>
              <a:rPr lang="en-US" sz="2000" dirty="0" err="1">
                <a:solidFill>
                  <a:schemeClr val="bg1"/>
                </a:solidFill>
                <a:latin typeface="Calibri" panose="020F0502020204030204" pitchFamily="34" charset="0"/>
              </a:rPr>
              <a:t>на</a:t>
            </a:r>
            <a:r>
              <a:rPr lang="en-US" sz="2000" dirty="0">
                <a:solidFill>
                  <a:schemeClr val="bg1"/>
                </a:solidFill>
                <a:latin typeface="Calibri" panose="020F0502020204030204" pitchFamily="34" charset="0"/>
              </a:rPr>
              <a:t> </a:t>
            </a:r>
            <a:r>
              <a:rPr lang="en-US" sz="2000" dirty="0" err="1">
                <a:solidFill>
                  <a:schemeClr val="bg1"/>
                </a:solidFill>
                <a:latin typeface="Calibri" panose="020F0502020204030204" pitchFamily="34" charset="0"/>
              </a:rPr>
              <a:t>Агенцијата</a:t>
            </a:r>
            <a:r>
              <a:rPr lang="en-US" sz="2000" dirty="0">
                <a:solidFill>
                  <a:schemeClr val="bg1"/>
                </a:solidFill>
                <a:latin typeface="Calibri" panose="020F0502020204030204" pitchFamily="34" charset="0"/>
              </a:rPr>
              <a:t>. </a:t>
            </a:r>
          </a:p>
          <a:p>
            <a:pPr marL="342900" lvl="0" indent="-342900" algn="just">
              <a:spcBef>
                <a:spcPts val="600"/>
              </a:spcBef>
              <a:buClr>
                <a:srgbClr val="6D0000"/>
              </a:buClr>
              <a:buFont typeface="Arial" panose="020B0604020202020204" pitchFamily="34" charset="0"/>
              <a:buChar char="•"/>
            </a:pPr>
            <a:r>
              <a:rPr lang="en-US" sz="2000" dirty="0" err="1" smtClean="0">
                <a:latin typeface="Calibri" panose="020F0502020204030204" pitchFamily="34" charset="0"/>
              </a:rPr>
              <a:t>На</a:t>
            </a:r>
            <a:r>
              <a:rPr lang="en-US" sz="2000" dirty="0" smtClean="0">
                <a:latin typeface="Calibri" panose="020F0502020204030204" pitchFamily="34" charset="0"/>
              </a:rPr>
              <a:t> </a:t>
            </a:r>
            <a:r>
              <a:rPr lang="en-US" sz="2000" dirty="0" err="1">
                <a:solidFill>
                  <a:schemeClr val="bg1"/>
                </a:solidFill>
                <a:latin typeface="Calibri" panose="020F0502020204030204" pitchFamily="34" charset="0"/>
              </a:rPr>
              <a:t>правно</a:t>
            </a:r>
            <a:r>
              <a:rPr lang="en-US" sz="2000" dirty="0">
                <a:solidFill>
                  <a:schemeClr val="bg1"/>
                </a:solidFill>
                <a:latin typeface="Calibri" panose="020F0502020204030204" pitchFamily="34" charset="0"/>
              </a:rPr>
              <a:t> </a:t>
            </a:r>
            <a:r>
              <a:rPr lang="en-US" sz="2000" dirty="0" err="1">
                <a:solidFill>
                  <a:schemeClr val="bg1"/>
                </a:solidFill>
                <a:latin typeface="Calibri" panose="020F0502020204030204" pitchFamily="34" charset="0"/>
              </a:rPr>
              <a:t>лице</a:t>
            </a:r>
            <a:r>
              <a:rPr lang="en-US" sz="2000" dirty="0">
                <a:solidFill>
                  <a:schemeClr val="bg1"/>
                </a:solidFill>
                <a:latin typeface="Calibri" panose="020F0502020204030204" pitchFamily="34" charset="0"/>
              </a:rPr>
              <a:t> </a:t>
            </a:r>
            <a:r>
              <a:rPr lang="en-US" sz="2000" dirty="0" err="1">
                <a:latin typeface="Calibri" panose="020F0502020204030204" pitchFamily="34" charset="0"/>
              </a:rPr>
              <a:t>кое</a:t>
            </a:r>
            <a:r>
              <a:rPr lang="en-US" sz="2000" dirty="0">
                <a:latin typeface="Calibri" panose="020F0502020204030204" pitchFamily="34" charset="0"/>
              </a:rPr>
              <a:t> </a:t>
            </a:r>
            <a:r>
              <a:rPr lang="en-US" sz="2000" dirty="0" err="1">
                <a:latin typeface="Calibri" panose="020F0502020204030204" pitchFamily="34" charset="0"/>
              </a:rPr>
              <a:t>не</a:t>
            </a:r>
            <a:r>
              <a:rPr lang="en-US" sz="2000" dirty="0">
                <a:latin typeface="Calibri" panose="020F0502020204030204" pitchFamily="34" charset="0"/>
              </a:rPr>
              <a:t> е </a:t>
            </a:r>
            <a:r>
              <a:rPr lang="en-US" sz="2000" dirty="0" err="1">
                <a:latin typeface="Calibri" panose="020F0502020204030204" pitchFamily="34" charset="0"/>
              </a:rPr>
              <a:t>заштитно</a:t>
            </a:r>
            <a:r>
              <a:rPr lang="en-US" sz="2000" dirty="0">
                <a:latin typeface="Calibri" panose="020F0502020204030204" pitchFamily="34" charset="0"/>
              </a:rPr>
              <a:t> </a:t>
            </a:r>
            <a:r>
              <a:rPr lang="en-US" sz="2000" dirty="0" err="1">
                <a:latin typeface="Calibri" panose="020F0502020204030204" pitchFamily="34" charset="0"/>
              </a:rPr>
              <a:t>друштво</a:t>
            </a:r>
            <a:r>
              <a:rPr lang="en-US" sz="2000" dirty="0">
                <a:latin typeface="Calibri" panose="020F0502020204030204" pitchFamily="34" charset="0"/>
              </a:rPr>
              <a:t>, </a:t>
            </a:r>
            <a:r>
              <a:rPr lang="en-US" sz="2000" dirty="0" err="1">
                <a:latin typeface="Calibri" panose="020F0502020204030204" pitchFamily="34" charset="0"/>
              </a:rPr>
              <a:t>може</a:t>
            </a:r>
            <a:r>
              <a:rPr lang="en-US" sz="2000" dirty="0">
                <a:latin typeface="Calibri" panose="020F0502020204030204" pitchFamily="34" charset="0"/>
              </a:rPr>
              <a:t> </a:t>
            </a:r>
            <a:r>
              <a:rPr lang="en-US" sz="2000" dirty="0" err="1">
                <a:latin typeface="Calibri" panose="020F0502020204030204" pitchFamily="34" charset="0"/>
              </a:rPr>
              <a:t>да</a:t>
            </a:r>
            <a:r>
              <a:rPr lang="en-US" sz="2000" dirty="0">
                <a:latin typeface="Calibri" panose="020F0502020204030204" pitchFamily="34" charset="0"/>
              </a:rPr>
              <a:t> </a:t>
            </a:r>
            <a:r>
              <a:rPr lang="en-US" sz="2000" dirty="0" err="1">
                <a:latin typeface="Calibri" panose="020F0502020204030204" pitchFamily="34" charset="0"/>
              </a:rPr>
              <a:t>му</a:t>
            </a:r>
            <a:r>
              <a:rPr lang="en-US" sz="2000" dirty="0">
                <a:latin typeface="Calibri" panose="020F0502020204030204" pitchFamily="34" charset="0"/>
              </a:rPr>
              <a:t> </a:t>
            </a:r>
            <a:r>
              <a:rPr lang="en-US" sz="2000" dirty="0" err="1">
                <a:latin typeface="Calibri" panose="020F0502020204030204" pitchFamily="34" charset="0"/>
              </a:rPr>
              <a:t>се</a:t>
            </a:r>
            <a:r>
              <a:rPr lang="en-US" sz="2000" dirty="0">
                <a:latin typeface="Calibri" panose="020F0502020204030204" pitchFamily="34" charset="0"/>
              </a:rPr>
              <a:t> </a:t>
            </a:r>
            <a:r>
              <a:rPr lang="en-US" sz="2000" dirty="0" err="1">
                <a:latin typeface="Calibri" panose="020F0502020204030204" pitchFamily="34" charset="0"/>
              </a:rPr>
              <a:t>доделат</a:t>
            </a:r>
            <a:r>
              <a:rPr lang="en-US" sz="2000" dirty="0">
                <a:latin typeface="Calibri" panose="020F0502020204030204" pitchFamily="34" charset="0"/>
              </a:rPr>
              <a:t> </a:t>
            </a:r>
            <a:r>
              <a:rPr lang="en-US" sz="2000" dirty="0" err="1">
                <a:latin typeface="Calibri" panose="020F0502020204030204" pitchFamily="34" charset="0"/>
              </a:rPr>
              <a:t>средства</a:t>
            </a:r>
            <a:r>
              <a:rPr lang="en-US" sz="2000" dirty="0">
                <a:latin typeface="Calibri" panose="020F0502020204030204" pitchFamily="34" charset="0"/>
              </a:rPr>
              <a:t> </a:t>
            </a:r>
            <a:r>
              <a:rPr lang="en-US" sz="2000" dirty="0" err="1">
                <a:latin typeface="Calibri" panose="020F0502020204030204" pitchFamily="34" charset="0"/>
              </a:rPr>
              <a:t>од</a:t>
            </a:r>
            <a:r>
              <a:rPr lang="en-US" sz="2000" dirty="0">
                <a:latin typeface="Calibri" panose="020F0502020204030204" pitchFamily="34" charset="0"/>
              </a:rPr>
              <a:t> </a:t>
            </a:r>
            <a:r>
              <a:rPr lang="en-US" sz="2000" dirty="0" err="1">
                <a:latin typeface="Calibri" panose="020F0502020204030204" pitchFamily="34" charset="0"/>
              </a:rPr>
              <a:t>Посебниот</a:t>
            </a:r>
            <a:r>
              <a:rPr lang="en-US" sz="2000" dirty="0">
                <a:latin typeface="Calibri" panose="020F0502020204030204" pitchFamily="34" charset="0"/>
              </a:rPr>
              <a:t> </a:t>
            </a:r>
            <a:r>
              <a:rPr lang="en-US" sz="2000" dirty="0" err="1">
                <a:latin typeface="Calibri" panose="020F0502020204030204" pitchFamily="34" charset="0"/>
              </a:rPr>
              <a:t>фонд</a:t>
            </a:r>
            <a:r>
              <a:rPr lang="en-US" sz="2000" dirty="0">
                <a:latin typeface="Calibri" panose="020F0502020204030204" pitchFamily="34" charset="0"/>
              </a:rPr>
              <a:t> </a:t>
            </a:r>
            <a:r>
              <a:rPr lang="en-US" sz="2000" dirty="0" err="1">
                <a:latin typeface="Calibri" panose="020F0502020204030204" pitchFamily="34" charset="0"/>
              </a:rPr>
              <a:t>за</a:t>
            </a:r>
            <a:r>
              <a:rPr lang="en-US" sz="2000" dirty="0">
                <a:latin typeface="Calibri" panose="020F0502020204030204" pitchFamily="34" charset="0"/>
              </a:rPr>
              <a:t> </a:t>
            </a:r>
            <a:r>
              <a:rPr lang="en-US" sz="2000" dirty="0" err="1">
                <a:latin typeface="Calibri" panose="020F0502020204030204" pitchFamily="34" charset="0"/>
              </a:rPr>
              <a:t>ново</a:t>
            </a:r>
            <a:r>
              <a:rPr lang="en-US" sz="2000" dirty="0">
                <a:latin typeface="Calibri" panose="020F0502020204030204" pitchFamily="34" charset="0"/>
              </a:rPr>
              <a:t> </a:t>
            </a:r>
            <a:r>
              <a:rPr lang="en-US" sz="2000" dirty="0" err="1">
                <a:latin typeface="Calibri" panose="020F0502020204030204" pitchFamily="34" charset="0"/>
              </a:rPr>
              <a:t>вработено</a:t>
            </a:r>
            <a:r>
              <a:rPr lang="en-US" sz="2000" dirty="0">
                <a:latin typeface="Calibri" panose="020F0502020204030204" pitchFamily="34" charset="0"/>
              </a:rPr>
              <a:t> </a:t>
            </a:r>
            <a:r>
              <a:rPr lang="en-US" sz="2000" dirty="0" err="1">
                <a:latin typeface="Calibri" panose="020F0502020204030204" pitchFamily="34" charset="0"/>
              </a:rPr>
              <a:t>инвалидно</a:t>
            </a:r>
            <a:r>
              <a:rPr lang="en-US" sz="2000" dirty="0">
                <a:latin typeface="Calibri" panose="020F0502020204030204" pitchFamily="34" charset="0"/>
              </a:rPr>
              <a:t> </a:t>
            </a:r>
            <a:r>
              <a:rPr lang="en-US" sz="2000" dirty="0" err="1">
                <a:latin typeface="Calibri" panose="020F0502020204030204" pitchFamily="34" charset="0"/>
              </a:rPr>
              <a:t>лице</a:t>
            </a:r>
            <a:r>
              <a:rPr lang="en-US" sz="2000" dirty="0">
                <a:latin typeface="Calibri" panose="020F0502020204030204" pitchFamily="34" charset="0"/>
              </a:rPr>
              <a:t> </a:t>
            </a:r>
            <a:r>
              <a:rPr lang="en-US" sz="2000" dirty="0" err="1">
                <a:latin typeface="Calibri" panose="020F0502020204030204" pitchFamily="34" charset="0"/>
              </a:rPr>
              <a:t>на</a:t>
            </a:r>
            <a:r>
              <a:rPr lang="en-US" sz="2000" dirty="0">
                <a:latin typeface="Calibri" panose="020F0502020204030204" pitchFamily="34" charset="0"/>
              </a:rPr>
              <a:t> </a:t>
            </a:r>
            <a:r>
              <a:rPr lang="en-US" sz="2000" dirty="0" err="1">
                <a:latin typeface="Calibri" panose="020F0502020204030204" pitchFamily="34" charset="0"/>
              </a:rPr>
              <a:t>неопределено</a:t>
            </a:r>
            <a:r>
              <a:rPr lang="en-US" sz="2000" dirty="0">
                <a:latin typeface="Calibri" panose="020F0502020204030204" pitchFamily="34" charset="0"/>
              </a:rPr>
              <a:t> </a:t>
            </a:r>
            <a:r>
              <a:rPr lang="en-US" sz="2000" dirty="0" err="1">
                <a:latin typeface="Calibri" panose="020F0502020204030204" pitchFamily="34" charset="0"/>
              </a:rPr>
              <a:t>време</a:t>
            </a:r>
            <a:r>
              <a:rPr lang="en-US" sz="2000" dirty="0">
                <a:latin typeface="Calibri" panose="020F0502020204030204" pitchFamily="34" charset="0"/>
              </a:rPr>
              <a:t> и </a:t>
            </a:r>
            <a:r>
              <a:rPr lang="en-US" sz="2000" dirty="0" err="1">
                <a:solidFill>
                  <a:schemeClr val="bg1"/>
                </a:solidFill>
                <a:latin typeface="Calibri" panose="020F0502020204030204" pitchFamily="34" charset="0"/>
              </a:rPr>
              <a:t>адаптација</a:t>
            </a:r>
            <a:r>
              <a:rPr lang="en-US" sz="2000" dirty="0">
                <a:solidFill>
                  <a:schemeClr val="bg1"/>
                </a:solidFill>
                <a:latin typeface="Calibri" panose="020F0502020204030204" pitchFamily="34" charset="0"/>
              </a:rPr>
              <a:t> </a:t>
            </a:r>
            <a:r>
              <a:rPr lang="en-US" sz="2000" dirty="0" err="1">
                <a:solidFill>
                  <a:schemeClr val="bg1"/>
                </a:solidFill>
                <a:latin typeface="Calibri" panose="020F0502020204030204" pitchFamily="34" charset="0"/>
              </a:rPr>
              <a:t>на</a:t>
            </a:r>
            <a:r>
              <a:rPr lang="en-US" sz="2000" dirty="0">
                <a:solidFill>
                  <a:schemeClr val="bg1"/>
                </a:solidFill>
                <a:latin typeface="Calibri" panose="020F0502020204030204" pitchFamily="34" charset="0"/>
              </a:rPr>
              <a:t> </a:t>
            </a:r>
            <a:r>
              <a:rPr lang="en-US" sz="2000" dirty="0" err="1">
                <a:solidFill>
                  <a:schemeClr val="bg1"/>
                </a:solidFill>
                <a:latin typeface="Calibri" panose="020F0502020204030204" pitchFamily="34" charset="0"/>
              </a:rPr>
              <a:t>работно</a:t>
            </a:r>
            <a:r>
              <a:rPr lang="en-US" sz="2000" dirty="0">
                <a:solidFill>
                  <a:schemeClr val="bg1"/>
                </a:solidFill>
                <a:latin typeface="Calibri" panose="020F0502020204030204" pitchFamily="34" charset="0"/>
              </a:rPr>
              <a:t> </a:t>
            </a:r>
            <a:r>
              <a:rPr lang="en-US" sz="2000" dirty="0" err="1">
                <a:solidFill>
                  <a:schemeClr val="bg1"/>
                </a:solidFill>
                <a:latin typeface="Calibri" panose="020F0502020204030204" pitchFamily="34" charset="0"/>
              </a:rPr>
              <a:t>место</a:t>
            </a:r>
            <a:r>
              <a:rPr lang="en-US" sz="2000" dirty="0">
                <a:solidFill>
                  <a:schemeClr val="bg1"/>
                </a:solidFill>
                <a:latin typeface="Calibri" panose="020F0502020204030204" pitchFamily="34" charset="0"/>
              </a:rPr>
              <a:t> </a:t>
            </a:r>
            <a:r>
              <a:rPr lang="en-US" sz="2000" dirty="0" err="1">
                <a:latin typeface="Calibri" panose="020F0502020204030204" pitchFamily="34" charset="0"/>
              </a:rPr>
              <a:t>на</a:t>
            </a:r>
            <a:r>
              <a:rPr lang="en-US" sz="2000" dirty="0">
                <a:latin typeface="Calibri" panose="020F0502020204030204" pitchFamily="34" charset="0"/>
              </a:rPr>
              <a:t> </a:t>
            </a:r>
            <a:r>
              <a:rPr lang="en-US" sz="2000" dirty="0" err="1">
                <a:latin typeface="Calibri" panose="020F0502020204030204" pitchFamily="34" charset="0"/>
              </a:rPr>
              <a:t>кое</a:t>
            </a:r>
            <a:r>
              <a:rPr lang="en-US" sz="2000" dirty="0">
                <a:latin typeface="Calibri" panose="020F0502020204030204" pitchFamily="34" charset="0"/>
              </a:rPr>
              <a:t> </a:t>
            </a:r>
            <a:r>
              <a:rPr lang="en-US" sz="2000" dirty="0" err="1">
                <a:latin typeface="Calibri" panose="020F0502020204030204" pitchFamily="34" charset="0"/>
              </a:rPr>
              <a:t>ќе</a:t>
            </a:r>
            <a:r>
              <a:rPr lang="en-US" sz="2000" dirty="0">
                <a:latin typeface="Calibri" panose="020F0502020204030204" pitchFamily="34" charset="0"/>
              </a:rPr>
              <a:t> </a:t>
            </a:r>
            <a:r>
              <a:rPr lang="en-US" sz="2000" dirty="0" err="1">
                <a:latin typeface="Calibri" panose="020F0502020204030204" pitchFamily="34" charset="0"/>
              </a:rPr>
              <a:t>работи</a:t>
            </a:r>
            <a:r>
              <a:rPr lang="en-US" sz="2000" dirty="0">
                <a:latin typeface="Calibri" panose="020F0502020204030204" pitchFamily="34" charset="0"/>
              </a:rPr>
              <a:t> </a:t>
            </a:r>
            <a:r>
              <a:rPr lang="en-US" sz="2000" dirty="0" err="1">
                <a:latin typeface="Calibri" panose="020F0502020204030204" pitchFamily="34" charset="0"/>
              </a:rPr>
              <a:t>инвалидното</a:t>
            </a:r>
            <a:r>
              <a:rPr lang="en-US" sz="2000" dirty="0">
                <a:latin typeface="Calibri" panose="020F0502020204030204" pitchFamily="34" charset="0"/>
              </a:rPr>
              <a:t> </a:t>
            </a:r>
            <a:r>
              <a:rPr lang="en-US" sz="2000" dirty="0" err="1">
                <a:latin typeface="Calibri" panose="020F0502020204030204" pitchFamily="34" charset="0"/>
              </a:rPr>
              <a:t>лице</a:t>
            </a:r>
            <a:r>
              <a:rPr lang="en-US" sz="2000" dirty="0">
                <a:latin typeface="Calibri" panose="020F0502020204030204" pitchFamily="34" charset="0"/>
              </a:rPr>
              <a:t>.</a:t>
            </a:r>
          </a:p>
          <a:p>
            <a:pPr marL="342900" indent="-342900" algn="just">
              <a:spcBef>
                <a:spcPts val="600"/>
              </a:spcBef>
              <a:buClr>
                <a:srgbClr val="6D0000"/>
              </a:buClr>
              <a:buFont typeface="Arial" panose="020B0604020202020204" pitchFamily="34" charset="0"/>
              <a:buChar char="•"/>
            </a:pPr>
            <a:r>
              <a:rPr lang="en-US" sz="2000" dirty="0" err="1" smtClean="0">
                <a:latin typeface="Calibri" panose="020F0502020204030204" pitchFamily="34" charset="0"/>
              </a:rPr>
              <a:t>На</a:t>
            </a:r>
            <a:r>
              <a:rPr lang="en-US" sz="2000" dirty="0" smtClean="0">
                <a:latin typeface="Calibri" panose="020F0502020204030204" pitchFamily="34" charset="0"/>
              </a:rPr>
              <a:t> </a:t>
            </a:r>
            <a:r>
              <a:rPr lang="en-US" sz="2000" dirty="0" err="1">
                <a:solidFill>
                  <a:schemeClr val="bg1"/>
                </a:solidFill>
                <a:latin typeface="Calibri" panose="020F0502020204030204" pitchFamily="34" charset="0"/>
              </a:rPr>
              <a:t>заштитно</a:t>
            </a:r>
            <a:r>
              <a:rPr lang="en-US" sz="2000" dirty="0">
                <a:solidFill>
                  <a:schemeClr val="bg1"/>
                </a:solidFill>
                <a:latin typeface="Calibri" panose="020F0502020204030204" pitchFamily="34" charset="0"/>
              </a:rPr>
              <a:t> </a:t>
            </a:r>
            <a:r>
              <a:rPr lang="en-US" sz="2000" dirty="0" err="1">
                <a:solidFill>
                  <a:schemeClr val="bg1"/>
                </a:solidFill>
                <a:latin typeface="Calibri" panose="020F0502020204030204" pitchFamily="34" charset="0"/>
              </a:rPr>
              <a:t>друштво</a:t>
            </a:r>
            <a:r>
              <a:rPr lang="en-US" sz="2000" dirty="0">
                <a:solidFill>
                  <a:schemeClr val="bg1"/>
                </a:solidFill>
                <a:latin typeface="Calibri" panose="020F0502020204030204" pitchFamily="34" charset="0"/>
              </a:rPr>
              <a:t> </a:t>
            </a:r>
            <a:r>
              <a:rPr lang="en-US" sz="2000" dirty="0" err="1">
                <a:latin typeface="Calibri" panose="020F0502020204030204" pitchFamily="34" charset="0"/>
              </a:rPr>
              <a:t>може</a:t>
            </a:r>
            <a:r>
              <a:rPr lang="en-US" sz="2000" dirty="0">
                <a:latin typeface="Calibri" panose="020F0502020204030204" pitchFamily="34" charset="0"/>
              </a:rPr>
              <a:t> </a:t>
            </a:r>
            <a:r>
              <a:rPr lang="en-US" sz="2000" dirty="0" err="1">
                <a:latin typeface="Calibri" panose="020F0502020204030204" pitchFamily="34" charset="0"/>
              </a:rPr>
              <a:t>да</a:t>
            </a:r>
            <a:r>
              <a:rPr lang="en-US" sz="2000" dirty="0">
                <a:latin typeface="Calibri" panose="020F0502020204030204" pitchFamily="34" charset="0"/>
              </a:rPr>
              <a:t> </a:t>
            </a:r>
            <a:r>
              <a:rPr lang="en-US" sz="2000" dirty="0" err="1">
                <a:latin typeface="Calibri" panose="020F0502020204030204" pitchFamily="34" charset="0"/>
              </a:rPr>
              <a:t>му</a:t>
            </a:r>
            <a:r>
              <a:rPr lang="en-US" sz="2000" dirty="0">
                <a:latin typeface="Calibri" panose="020F0502020204030204" pitchFamily="34" charset="0"/>
              </a:rPr>
              <a:t> </a:t>
            </a:r>
            <a:r>
              <a:rPr lang="en-US" sz="2000" dirty="0" err="1">
                <a:latin typeface="Calibri" panose="020F0502020204030204" pitchFamily="34" charset="0"/>
              </a:rPr>
              <a:t>се</a:t>
            </a:r>
            <a:r>
              <a:rPr lang="en-US" sz="2000" dirty="0">
                <a:latin typeface="Calibri" panose="020F0502020204030204" pitchFamily="34" charset="0"/>
              </a:rPr>
              <a:t> </a:t>
            </a:r>
            <a:r>
              <a:rPr lang="en-US" sz="2000" dirty="0" err="1">
                <a:latin typeface="Calibri" panose="020F0502020204030204" pitchFamily="34" charset="0"/>
              </a:rPr>
              <a:t>доделат</a:t>
            </a:r>
            <a:r>
              <a:rPr lang="en-US" sz="2000" dirty="0">
                <a:latin typeface="Calibri" panose="020F0502020204030204" pitchFamily="34" charset="0"/>
              </a:rPr>
              <a:t> </a:t>
            </a:r>
            <a:r>
              <a:rPr lang="en-US" sz="2000" dirty="0" err="1">
                <a:latin typeface="Calibri" panose="020F0502020204030204" pitchFamily="34" charset="0"/>
              </a:rPr>
              <a:t>средства</a:t>
            </a:r>
            <a:r>
              <a:rPr lang="en-US" sz="2000" dirty="0">
                <a:latin typeface="Calibri" panose="020F0502020204030204" pitchFamily="34" charset="0"/>
              </a:rPr>
              <a:t> </a:t>
            </a:r>
            <a:r>
              <a:rPr lang="en-US" sz="2000" dirty="0" err="1">
                <a:latin typeface="Calibri" panose="020F0502020204030204" pitchFamily="34" charset="0"/>
              </a:rPr>
              <a:t>од</a:t>
            </a:r>
            <a:r>
              <a:rPr lang="en-US" sz="2000" dirty="0">
                <a:latin typeface="Calibri" panose="020F0502020204030204" pitchFamily="34" charset="0"/>
              </a:rPr>
              <a:t> </a:t>
            </a:r>
            <a:r>
              <a:rPr lang="en-US" sz="2000" dirty="0" err="1">
                <a:latin typeface="Calibri" panose="020F0502020204030204" pitchFamily="34" charset="0"/>
              </a:rPr>
              <a:t>Посебниот</a:t>
            </a:r>
            <a:r>
              <a:rPr lang="en-US" sz="2000" dirty="0">
                <a:latin typeface="Calibri" panose="020F0502020204030204" pitchFamily="34" charset="0"/>
              </a:rPr>
              <a:t> </a:t>
            </a:r>
            <a:r>
              <a:rPr lang="en-US" sz="2000" dirty="0" err="1">
                <a:latin typeface="Calibri" panose="020F0502020204030204" pitchFamily="34" charset="0"/>
              </a:rPr>
              <a:t>фонд</a:t>
            </a:r>
            <a:r>
              <a:rPr lang="en-US" sz="2000" dirty="0">
                <a:latin typeface="Calibri" panose="020F0502020204030204" pitchFamily="34" charset="0"/>
              </a:rPr>
              <a:t> </a:t>
            </a:r>
            <a:r>
              <a:rPr lang="en-US" sz="2000" dirty="0" err="1">
                <a:latin typeface="Calibri" panose="020F0502020204030204" pitchFamily="34" charset="0"/>
              </a:rPr>
              <a:t>за</a:t>
            </a:r>
            <a:r>
              <a:rPr lang="en-US" sz="2000" dirty="0">
                <a:latin typeface="Calibri" panose="020F0502020204030204" pitchFamily="34" charset="0"/>
              </a:rPr>
              <a:t> </a:t>
            </a:r>
            <a:r>
              <a:rPr lang="en-US" sz="2000" dirty="0" err="1">
                <a:latin typeface="Calibri" panose="020F0502020204030204" pitchFamily="34" charset="0"/>
              </a:rPr>
              <a:t>нововработено</a:t>
            </a:r>
            <a:r>
              <a:rPr lang="en-US" sz="2000" dirty="0">
                <a:latin typeface="Calibri" panose="020F0502020204030204" pitchFamily="34" charset="0"/>
              </a:rPr>
              <a:t> </a:t>
            </a:r>
            <a:r>
              <a:rPr lang="en-US" sz="2000" dirty="0" err="1">
                <a:latin typeface="Calibri" panose="020F0502020204030204" pitchFamily="34" charset="0"/>
              </a:rPr>
              <a:t>инвалидно</a:t>
            </a:r>
            <a:r>
              <a:rPr lang="en-US" sz="2000" dirty="0">
                <a:latin typeface="Calibri" panose="020F0502020204030204" pitchFamily="34" charset="0"/>
              </a:rPr>
              <a:t> </a:t>
            </a:r>
            <a:r>
              <a:rPr lang="en-US" sz="2000" dirty="0" err="1">
                <a:latin typeface="Calibri" panose="020F0502020204030204" pitchFamily="34" charset="0"/>
              </a:rPr>
              <a:t>лице</a:t>
            </a:r>
            <a:r>
              <a:rPr lang="en-US" sz="2000" dirty="0">
                <a:latin typeface="Calibri" panose="020F0502020204030204" pitchFamily="34" charset="0"/>
              </a:rPr>
              <a:t> </a:t>
            </a:r>
            <a:r>
              <a:rPr lang="en-US" sz="2000" dirty="0" err="1">
                <a:latin typeface="Calibri" panose="020F0502020204030204" pitchFamily="34" charset="0"/>
              </a:rPr>
              <a:t>на</a:t>
            </a:r>
            <a:r>
              <a:rPr lang="en-US" sz="2000" dirty="0">
                <a:latin typeface="Calibri" panose="020F0502020204030204" pitchFamily="34" charset="0"/>
              </a:rPr>
              <a:t> </a:t>
            </a:r>
            <a:r>
              <a:rPr lang="en-US" sz="2000" dirty="0" err="1">
                <a:latin typeface="Calibri" panose="020F0502020204030204" pitchFamily="34" charset="0"/>
              </a:rPr>
              <a:t>неопределено</a:t>
            </a:r>
            <a:r>
              <a:rPr lang="en-US" sz="2000" dirty="0">
                <a:latin typeface="Calibri" panose="020F0502020204030204" pitchFamily="34" charset="0"/>
              </a:rPr>
              <a:t> </a:t>
            </a:r>
            <a:r>
              <a:rPr lang="en-US" sz="2000" dirty="0" err="1">
                <a:latin typeface="Calibri" panose="020F0502020204030204" pitchFamily="34" charset="0"/>
              </a:rPr>
              <a:t>време</a:t>
            </a:r>
            <a:r>
              <a:rPr lang="en-US" sz="2000" dirty="0">
                <a:latin typeface="Calibri" panose="020F0502020204030204" pitchFamily="34" charset="0"/>
              </a:rPr>
              <a:t>, </a:t>
            </a:r>
            <a:r>
              <a:rPr lang="en-US" sz="2000" dirty="0" err="1">
                <a:latin typeface="Calibri" panose="020F0502020204030204" pitchFamily="34" charset="0"/>
              </a:rPr>
              <a:t>адаптација</a:t>
            </a:r>
            <a:r>
              <a:rPr lang="en-US" sz="2000" dirty="0">
                <a:latin typeface="Calibri" panose="020F0502020204030204" pitchFamily="34" charset="0"/>
              </a:rPr>
              <a:t> </a:t>
            </a:r>
            <a:r>
              <a:rPr lang="en-US" sz="2000" dirty="0" err="1">
                <a:latin typeface="Calibri" panose="020F0502020204030204" pitchFamily="34" charset="0"/>
              </a:rPr>
              <a:t>на</a:t>
            </a:r>
            <a:r>
              <a:rPr lang="en-US" sz="2000" dirty="0">
                <a:latin typeface="Calibri" panose="020F0502020204030204" pitchFamily="34" charset="0"/>
              </a:rPr>
              <a:t> </a:t>
            </a:r>
            <a:r>
              <a:rPr lang="en-US" sz="2000" dirty="0" err="1">
                <a:latin typeface="Calibri" panose="020F0502020204030204" pitchFamily="34" charset="0"/>
              </a:rPr>
              <a:t>работно</a:t>
            </a:r>
            <a:r>
              <a:rPr lang="en-US" sz="2000" dirty="0">
                <a:latin typeface="Calibri" panose="020F0502020204030204" pitchFamily="34" charset="0"/>
              </a:rPr>
              <a:t> </a:t>
            </a:r>
            <a:r>
              <a:rPr lang="en-US" sz="2000" dirty="0" err="1">
                <a:latin typeface="Calibri" panose="020F0502020204030204" pitchFamily="34" charset="0"/>
              </a:rPr>
              <a:t>место</a:t>
            </a:r>
            <a:r>
              <a:rPr lang="en-US" sz="2000" dirty="0">
                <a:latin typeface="Calibri" panose="020F0502020204030204" pitchFamily="34" charset="0"/>
              </a:rPr>
              <a:t> </a:t>
            </a:r>
            <a:r>
              <a:rPr lang="en-US" sz="2000" dirty="0" err="1">
                <a:latin typeface="Calibri" panose="020F0502020204030204" pitchFamily="34" charset="0"/>
              </a:rPr>
              <a:t>на</a:t>
            </a:r>
            <a:r>
              <a:rPr lang="en-US" sz="2000" dirty="0">
                <a:latin typeface="Calibri" panose="020F0502020204030204" pitchFamily="34" charset="0"/>
              </a:rPr>
              <a:t> </a:t>
            </a:r>
            <a:r>
              <a:rPr lang="en-US" sz="2000" dirty="0" err="1">
                <a:latin typeface="Calibri" panose="020F0502020204030204" pitchFamily="34" charset="0"/>
              </a:rPr>
              <a:t>кое</a:t>
            </a:r>
            <a:r>
              <a:rPr lang="en-US" sz="2000" dirty="0">
                <a:latin typeface="Calibri" panose="020F0502020204030204" pitchFamily="34" charset="0"/>
              </a:rPr>
              <a:t> </a:t>
            </a:r>
            <a:r>
              <a:rPr lang="en-US" sz="2000" dirty="0" err="1">
                <a:latin typeface="Calibri" panose="020F0502020204030204" pitchFamily="34" charset="0"/>
              </a:rPr>
              <a:t>работи</a:t>
            </a:r>
            <a:r>
              <a:rPr lang="en-US" sz="2000" dirty="0">
                <a:latin typeface="Calibri" panose="020F0502020204030204" pitchFamily="34" charset="0"/>
              </a:rPr>
              <a:t> </a:t>
            </a:r>
            <a:r>
              <a:rPr lang="en-US" sz="2000" dirty="0" err="1">
                <a:latin typeface="Calibri" panose="020F0502020204030204" pitchFamily="34" charset="0"/>
              </a:rPr>
              <a:t>инвалидното</a:t>
            </a:r>
            <a:r>
              <a:rPr lang="en-US" sz="2000" dirty="0">
                <a:latin typeface="Calibri" panose="020F0502020204030204" pitchFamily="34" charset="0"/>
              </a:rPr>
              <a:t> </a:t>
            </a:r>
            <a:r>
              <a:rPr lang="en-US" sz="2000" dirty="0" err="1">
                <a:latin typeface="Calibri" panose="020F0502020204030204" pitchFamily="34" charset="0"/>
              </a:rPr>
              <a:t>лице</a:t>
            </a:r>
            <a:r>
              <a:rPr lang="en-US" sz="2000" dirty="0">
                <a:latin typeface="Calibri" panose="020F0502020204030204" pitchFamily="34" charset="0"/>
              </a:rPr>
              <a:t> и </a:t>
            </a:r>
            <a:r>
              <a:rPr lang="en-US" sz="2000" dirty="0" err="1">
                <a:latin typeface="Calibri" panose="020F0502020204030204" pitchFamily="34" charset="0"/>
              </a:rPr>
              <a:t>набавка</a:t>
            </a:r>
            <a:r>
              <a:rPr lang="en-US" sz="2000" dirty="0">
                <a:latin typeface="Calibri" panose="020F0502020204030204" pitchFamily="34" charset="0"/>
              </a:rPr>
              <a:t> </a:t>
            </a:r>
            <a:r>
              <a:rPr lang="en-US" sz="2000" dirty="0" err="1">
                <a:latin typeface="Calibri" panose="020F0502020204030204" pitchFamily="34" charset="0"/>
              </a:rPr>
              <a:t>на</a:t>
            </a:r>
            <a:r>
              <a:rPr lang="en-US" sz="2000" dirty="0">
                <a:latin typeface="Calibri" panose="020F0502020204030204" pitchFamily="34" charset="0"/>
              </a:rPr>
              <a:t> </a:t>
            </a:r>
            <a:r>
              <a:rPr lang="en-US" sz="2000" dirty="0" err="1">
                <a:latin typeface="Calibri" panose="020F0502020204030204" pitchFamily="34" charset="0"/>
              </a:rPr>
              <a:t>опрема</a:t>
            </a:r>
            <a:r>
              <a:rPr lang="en-US" sz="2000" dirty="0">
                <a:latin typeface="Calibri" panose="020F0502020204030204" pitchFamily="34" charset="0"/>
              </a:rPr>
              <a:t>. </a:t>
            </a:r>
          </a:p>
          <a:p>
            <a:pPr marL="342900" lvl="0" indent="-342900" algn="just">
              <a:spcBef>
                <a:spcPts val="600"/>
              </a:spcBef>
              <a:buClr>
                <a:srgbClr val="6D0000"/>
              </a:buClr>
              <a:buFont typeface="Arial" panose="020B0604020202020204" pitchFamily="34" charset="0"/>
              <a:buChar char="•"/>
            </a:pPr>
            <a:r>
              <a:rPr lang="en-US" sz="2000" dirty="0" err="1">
                <a:latin typeface="Calibri" panose="020F0502020204030204" pitchFamily="34" charset="0"/>
              </a:rPr>
              <a:t>На</a:t>
            </a:r>
            <a:r>
              <a:rPr lang="en-US" sz="2000" dirty="0">
                <a:latin typeface="Calibri" panose="020F0502020204030204" pitchFamily="34" charset="0"/>
              </a:rPr>
              <a:t> </a:t>
            </a:r>
            <a:r>
              <a:rPr lang="en-US" sz="2000" dirty="0" err="1">
                <a:solidFill>
                  <a:schemeClr val="bg1"/>
                </a:solidFill>
                <a:latin typeface="Calibri" panose="020F0502020204030204" pitchFamily="34" charset="0"/>
              </a:rPr>
              <a:t>инвалидно</a:t>
            </a:r>
            <a:r>
              <a:rPr lang="en-US" sz="2000" dirty="0">
                <a:solidFill>
                  <a:schemeClr val="bg1"/>
                </a:solidFill>
                <a:latin typeface="Calibri" panose="020F0502020204030204" pitchFamily="34" charset="0"/>
              </a:rPr>
              <a:t> </a:t>
            </a:r>
            <a:r>
              <a:rPr lang="en-US" sz="2000" dirty="0" err="1">
                <a:solidFill>
                  <a:schemeClr val="bg1"/>
                </a:solidFill>
                <a:latin typeface="Calibri" panose="020F0502020204030204" pitchFamily="34" charset="0"/>
              </a:rPr>
              <a:t>лице</a:t>
            </a:r>
            <a:r>
              <a:rPr lang="en-US" sz="2000" dirty="0">
                <a:solidFill>
                  <a:schemeClr val="bg1"/>
                </a:solidFill>
                <a:latin typeface="Calibri" panose="020F0502020204030204" pitchFamily="34" charset="0"/>
              </a:rPr>
              <a:t> </a:t>
            </a:r>
            <a:r>
              <a:rPr lang="en-US" sz="2000" dirty="0" err="1">
                <a:latin typeface="Calibri" panose="020F0502020204030204" pitchFamily="34" charset="0"/>
              </a:rPr>
              <a:t>кога</a:t>
            </a:r>
            <a:r>
              <a:rPr lang="en-US" sz="2000" dirty="0">
                <a:latin typeface="Calibri" panose="020F0502020204030204" pitchFamily="34" charset="0"/>
              </a:rPr>
              <a:t> </a:t>
            </a:r>
            <a:r>
              <a:rPr lang="en-US" sz="2000" dirty="0" err="1">
                <a:latin typeface="Calibri" panose="020F0502020204030204" pitchFamily="34" charset="0"/>
              </a:rPr>
              <a:t>самостојно</a:t>
            </a:r>
            <a:r>
              <a:rPr lang="en-US" sz="2000" dirty="0">
                <a:latin typeface="Calibri" panose="020F0502020204030204" pitchFamily="34" charset="0"/>
              </a:rPr>
              <a:t> </a:t>
            </a:r>
            <a:r>
              <a:rPr lang="en-US" sz="2000" dirty="0" err="1">
                <a:latin typeface="Calibri" panose="020F0502020204030204" pitchFamily="34" charset="0"/>
              </a:rPr>
              <a:t>врши</a:t>
            </a:r>
            <a:r>
              <a:rPr lang="en-US" sz="2000" dirty="0">
                <a:latin typeface="Calibri" panose="020F0502020204030204" pitchFamily="34" charset="0"/>
              </a:rPr>
              <a:t> </a:t>
            </a:r>
            <a:r>
              <a:rPr lang="en-US" sz="2000" dirty="0" err="1">
                <a:latin typeface="Calibri" panose="020F0502020204030204" pitchFamily="34" charset="0"/>
              </a:rPr>
              <a:t>дејност</a:t>
            </a:r>
            <a:r>
              <a:rPr lang="en-US" sz="2000" dirty="0">
                <a:latin typeface="Calibri" panose="020F0502020204030204" pitchFamily="34" charset="0"/>
              </a:rPr>
              <a:t> </a:t>
            </a:r>
            <a:r>
              <a:rPr lang="en-US" sz="2000" dirty="0" err="1">
                <a:latin typeface="Calibri" panose="020F0502020204030204" pitchFamily="34" charset="0"/>
              </a:rPr>
              <a:t>како</a:t>
            </a:r>
            <a:r>
              <a:rPr lang="en-US" sz="2000" dirty="0">
                <a:latin typeface="Calibri" panose="020F0502020204030204" pitchFamily="34" charset="0"/>
              </a:rPr>
              <a:t> </a:t>
            </a:r>
            <a:r>
              <a:rPr lang="en-US" sz="2000" dirty="0" err="1">
                <a:latin typeface="Calibri" panose="020F0502020204030204" pitchFamily="34" charset="0"/>
              </a:rPr>
              <a:t>трговец</a:t>
            </a:r>
            <a:r>
              <a:rPr lang="en-US" sz="2000" dirty="0">
                <a:latin typeface="Calibri" panose="020F0502020204030204" pitchFamily="34" charset="0"/>
              </a:rPr>
              <a:t> </a:t>
            </a:r>
            <a:r>
              <a:rPr lang="en-US" sz="2000" dirty="0" err="1">
                <a:latin typeface="Calibri" panose="020F0502020204030204" pitchFamily="34" charset="0"/>
              </a:rPr>
              <a:t>поединец</a:t>
            </a:r>
            <a:r>
              <a:rPr lang="en-US" sz="2000" dirty="0">
                <a:latin typeface="Calibri" panose="020F0502020204030204" pitchFamily="34" charset="0"/>
              </a:rPr>
              <a:t> </a:t>
            </a:r>
            <a:r>
              <a:rPr lang="en-US" sz="2000" dirty="0" err="1">
                <a:latin typeface="Calibri" panose="020F0502020204030204" pitchFamily="34" charset="0"/>
              </a:rPr>
              <a:t>може</a:t>
            </a:r>
            <a:r>
              <a:rPr lang="en-US" sz="2000" dirty="0">
                <a:latin typeface="Calibri" panose="020F0502020204030204" pitchFamily="34" charset="0"/>
              </a:rPr>
              <a:t> </a:t>
            </a:r>
            <a:r>
              <a:rPr lang="en-US" sz="2000" dirty="0" err="1">
                <a:latin typeface="Calibri" panose="020F0502020204030204" pitchFamily="34" charset="0"/>
              </a:rPr>
              <a:t>да</a:t>
            </a:r>
            <a:r>
              <a:rPr lang="en-US" sz="2000" dirty="0">
                <a:latin typeface="Calibri" panose="020F0502020204030204" pitchFamily="34" charset="0"/>
              </a:rPr>
              <a:t> </a:t>
            </a:r>
            <a:r>
              <a:rPr lang="en-US" sz="2000" dirty="0" err="1">
                <a:latin typeface="Calibri" panose="020F0502020204030204" pitchFamily="34" charset="0"/>
              </a:rPr>
              <a:t>му</a:t>
            </a:r>
            <a:r>
              <a:rPr lang="en-US" sz="2000" dirty="0">
                <a:latin typeface="Calibri" panose="020F0502020204030204" pitchFamily="34" charset="0"/>
              </a:rPr>
              <a:t> </a:t>
            </a:r>
            <a:r>
              <a:rPr lang="en-US" sz="2000" dirty="0" err="1">
                <a:latin typeface="Calibri" panose="020F0502020204030204" pitchFamily="34" charset="0"/>
              </a:rPr>
              <a:t>се</a:t>
            </a:r>
            <a:r>
              <a:rPr lang="en-US" sz="2000" dirty="0">
                <a:latin typeface="Calibri" panose="020F0502020204030204" pitchFamily="34" charset="0"/>
              </a:rPr>
              <a:t> </a:t>
            </a:r>
            <a:r>
              <a:rPr lang="en-US" sz="2000" dirty="0" err="1">
                <a:latin typeface="Calibri" panose="020F0502020204030204" pitchFamily="34" charset="0"/>
              </a:rPr>
              <a:t>доделат</a:t>
            </a:r>
            <a:r>
              <a:rPr lang="en-US" sz="2000" dirty="0">
                <a:latin typeface="Calibri" panose="020F0502020204030204" pitchFamily="34" charset="0"/>
              </a:rPr>
              <a:t> </a:t>
            </a:r>
            <a:r>
              <a:rPr lang="en-US" sz="2000" dirty="0" err="1">
                <a:latin typeface="Calibri" panose="020F0502020204030204" pitchFamily="34" charset="0"/>
              </a:rPr>
              <a:t>средства</a:t>
            </a:r>
            <a:r>
              <a:rPr lang="en-US" sz="2000" dirty="0">
                <a:latin typeface="Calibri" panose="020F0502020204030204" pitchFamily="34" charset="0"/>
              </a:rPr>
              <a:t> </a:t>
            </a:r>
            <a:r>
              <a:rPr lang="en-US" sz="2000" dirty="0" err="1">
                <a:latin typeface="Calibri" panose="020F0502020204030204" pitchFamily="34" charset="0"/>
              </a:rPr>
              <a:t>од</a:t>
            </a:r>
            <a:r>
              <a:rPr lang="en-US" sz="2000" dirty="0">
                <a:latin typeface="Calibri" panose="020F0502020204030204" pitchFamily="34" charset="0"/>
              </a:rPr>
              <a:t> </a:t>
            </a:r>
            <a:r>
              <a:rPr lang="en-US" sz="2000" dirty="0" err="1">
                <a:latin typeface="Calibri" panose="020F0502020204030204" pitchFamily="34" charset="0"/>
              </a:rPr>
              <a:t>Посебниот</a:t>
            </a:r>
            <a:r>
              <a:rPr lang="en-US" sz="2000" dirty="0">
                <a:latin typeface="Calibri" panose="020F0502020204030204" pitchFamily="34" charset="0"/>
              </a:rPr>
              <a:t> </a:t>
            </a:r>
            <a:r>
              <a:rPr lang="en-US" sz="2000" dirty="0" err="1">
                <a:latin typeface="Calibri" panose="020F0502020204030204" pitchFamily="34" charset="0"/>
              </a:rPr>
              <a:t>фонд</a:t>
            </a:r>
            <a:r>
              <a:rPr lang="en-US" sz="2000" dirty="0">
                <a:latin typeface="Calibri" panose="020F0502020204030204" pitchFamily="34" charset="0"/>
              </a:rPr>
              <a:t> </a:t>
            </a:r>
            <a:r>
              <a:rPr lang="en-US" sz="2000" dirty="0" err="1">
                <a:latin typeface="Calibri" panose="020F0502020204030204" pitchFamily="34" charset="0"/>
              </a:rPr>
              <a:t>за</a:t>
            </a:r>
            <a:r>
              <a:rPr lang="en-US" sz="2000" dirty="0">
                <a:latin typeface="Calibri" panose="020F0502020204030204" pitchFamily="34" charset="0"/>
              </a:rPr>
              <a:t> </a:t>
            </a:r>
            <a:r>
              <a:rPr lang="en-US" sz="2000" dirty="0" err="1">
                <a:latin typeface="Calibri" panose="020F0502020204030204" pitchFamily="34" charset="0"/>
              </a:rPr>
              <a:t>негово</a:t>
            </a:r>
            <a:r>
              <a:rPr lang="en-US" sz="2000" dirty="0">
                <a:latin typeface="Calibri" panose="020F0502020204030204" pitchFamily="34" charset="0"/>
              </a:rPr>
              <a:t> </a:t>
            </a:r>
            <a:r>
              <a:rPr lang="en-US" sz="2000" dirty="0" err="1">
                <a:latin typeface="Calibri" panose="020F0502020204030204" pitchFamily="34" charset="0"/>
              </a:rPr>
              <a:t>вработување</a:t>
            </a:r>
            <a:r>
              <a:rPr lang="en-US" sz="2000" dirty="0">
                <a:latin typeface="Calibri" panose="020F0502020204030204" pitchFamily="34" charset="0"/>
              </a:rPr>
              <a:t> </a:t>
            </a:r>
            <a:r>
              <a:rPr lang="en-US" sz="2000" dirty="0" err="1">
                <a:latin typeface="Calibri" panose="020F0502020204030204" pitchFamily="34" charset="0"/>
              </a:rPr>
              <a:t>на</a:t>
            </a:r>
            <a:r>
              <a:rPr lang="en-US" sz="2000" dirty="0">
                <a:latin typeface="Calibri" panose="020F0502020204030204" pitchFamily="34" charset="0"/>
              </a:rPr>
              <a:t> </a:t>
            </a:r>
            <a:r>
              <a:rPr lang="en-US" sz="2000" dirty="0" err="1">
                <a:latin typeface="Calibri" panose="020F0502020204030204" pitchFamily="34" charset="0"/>
              </a:rPr>
              <a:t>неопределено</a:t>
            </a:r>
            <a:r>
              <a:rPr lang="en-US" sz="2000" dirty="0">
                <a:latin typeface="Calibri" panose="020F0502020204030204" pitchFamily="34" charset="0"/>
              </a:rPr>
              <a:t> </a:t>
            </a:r>
            <a:r>
              <a:rPr lang="en-US" sz="2000" dirty="0" err="1">
                <a:latin typeface="Calibri" panose="020F0502020204030204" pitchFamily="34" charset="0"/>
              </a:rPr>
              <a:t>време</a:t>
            </a:r>
            <a:r>
              <a:rPr lang="en-US" sz="2000" dirty="0">
                <a:latin typeface="Calibri" panose="020F0502020204030204" pitchFamily="34" charset="0"/>
              </a:rPr>
              <a:t>, </a:t>
            </a:r>
            <a:r>
              <a:rPr lang="en-US" sz="2000" dirty="0" err="1">
                <a:latin typeface="Calibri" panose="020F0502020204030204" pitchFamily="34" charset="0"/>
              </a:rPr>
              <a:t>адаптација</a:t>
            </a:r>
            <a:r>
              <a:rPr lang="en-US" sz="2000" dirty="0">
                <a:latin typeface="Calibri" panose="020F0502020204030204" pitchFamily="34" charset="0"/>
              </a:rPr>
              <a:t> </a:t>
            </a:r>
            <a:r>
              <a:rPr lang="en-US" sz="2000" dirty="0" err="1">
                <a:latin typeface="Calibri" panose="020F0502020204030204" pitchFamily="34" charset="0"/>
              </a:rPr>
              <a:t>на</a:t>
            </a:r>
            <a:r>
              <a:rPr lang="en-US" sz="2000" dirty="0">
                <a:latin typeface="Calibri" panose="020F0502020204030204" pitchFamily="34" charset="0"/>
              </a:rPr>
              <a:t> </a:t>
            </a:r>
            <a:r>
              <a:rPr lang="en-US" sz="2000" dirty="0" err="1">
                <a:latin typeface="Calibri" panose="020F0502020204030204" pitchFamily="34" charset="0"/>
              </a:rPr>
              <a:t>работното</a:t>
            </a:r>
            <a:r>
              <a:rPr lang="en-US" sz="2000" dirty="0">
                <a:latin typeface="Calibri" panose="020F0502020204030204" pitchFamily="34" charset="0"/>
              </a:rPr>
              <a:t> </a:t>
            </a:r>
            <a:r>
              <a:rPr lang="en-US" sz="2000" dirty="0" err="1">
                <a:latin typeface="Calibri" panose="020F0502020204030204" pitchFamily="34" charset="0"/>
              </a:rPr>
              <a:t>место</a:t>
            </a:r>
            <a:r>
              <a:rPr lang="en-US" sz="2000" dirty="0">
                <a:latin typeface="Calibri" panose="020F0502020204030204" pitchFamily="34" charset="0"/>
              </a:rPr>
              <a:t> </a:t>
            </a:r>
            <a:r>
              <a:rPr lang="en-US" sz="2000" dirty="0" err="1">
                <a:latin typeface="Calibri" panose="020F0502020204030204" pitchFamily="34" charset="0"/>
              </a:rPr>
              <a:t>на</a:t>
            </a:r>
            <a:r>
              <a:rPr lang="en-US" sz="2000" dirty="0">
                <a:latin typeface="Calibri" panose="020F0502020204030204" pitchFamily="34" charset="0"/>
              </a:rPr>
              <a:t> </a:t>
            </a:r>
            <a:r>
              <a:rPr lang="en-US" sz="2000" dirty="0" err="1">
                <a:latin typeface="Calibri" panose="020F0502020204030204" pitchFamily="34" charset="0"/>
              </a:rPr>
              <a:t>кое</a:t>
            </a:r>
            <a:r>
              <a:rPr lang="en-US" sz="2000" dirty="0">
                <a:latin typeface="Calibri" panose="020F0502020204030204" pitchFamily="34" charset="0"/>
              </a:rPr>
              <a:t> </a:t>
            </a:r>
            <a:r>
              <a:rPr lang="en-US" sz="2000" dirty="0" err="1">
                <a:latin typeface="Calibri" panose="020F0502020204030204" pitchFamily="34" charset="0"/>
              </a:rPr>
              <a:t>ќе</a:t>
            </a:r>
            <a:r>
              <a:rPr lang="en-US" sz="2000" dirty="0">
                <a:latin typeface="Calibri" panose="020F0502020204030204" pitchFamily="34" charset="0"/>
              </a:rPr>
              <a:t> </a:t>
            </a:r>
            <a:r>
              <a:rPr lang="en-US" sz="2000" dirty="0" err="1">
                <a:latin typeface="Calibri" panose="020F0502020204030204" pitchFamily="34" charset="0"/>
              </a:rPr>
              <a:t>работи</a:t>
            </a:r>
            <a:r>
              <a:rPr lang="en-US" sz="2000" dirty="0">
                <a:latin typeface="Calibri" panose="020F0502020204030204" pitchFamily="34" charset="0"/>
              </a:rPr>
              <a:t> и </a:t>
            </a:r>
            <a:r>
              <a:rPr lang="en-US" sz="2000" dirty="0" err="1">
                <a:latin typeface="Calibri" panose="020F0502020204030204" pitchFamily="34" charset="0"/>
              </a:rPr>
              <a:t>набавка</a:t>
            </a:r>
            <a:r>
              <a:rPr lang="en-US" sz="2000" dirty="0">
                <a:latin typeface="Calibri" panose="020F0502020204030204" pitchFamily="34" charset="0"/>
              </a:rPr>
              <a:t> </a:t>
            </a:r>
            <a:r>
              <a:rPr lang="en-US" sz="2000" dirty="0" err="1">
                <a:latin typeface="Calibri" panose="020F0502020204030204" pitchFamily="34" charset="0"/>
              </a:rPr>
              <a:t>на</a:t>
            </a:r>
            <a:r>
              <a:rPr lang="en-US" sz="2000" dirty="0">
                <a:latin typeface="Calibri" panose="020F0502020204030204" pitchFamily="34" charset="0"/>
              </a:rPr>
              <a:t> </a:t>
            </a:r>
            <a:r>
              <a:rPr lang="en-US" sz="2000" dirty="0" err="1">
                <a:latin typeface="Calibri" panose="020F0502020204030204" pitchFamily="34" charset="0"/>
              </a:rPr>
              <a:t>опрема</a:t>
            </a:r>
            <a:r>
              <a:rPr lang="en-US" sz="2000" dirty="0" smtClean="0">
                <a:latin typeface="Calibri" panose="020F0502020204030204" pitchFamily="34" charset="0"/>
              </a:rPr>
              <a:t>.</a:t>
            </a:r>
            <a:endParaRPr lang="mk-MK" sz="2000" dirty="0" smtClean="0">
              <a:latin typeface="Calibri" panose="020F0502020204030204" pitchFamily="34" charset="0"/>
            </a:endParaRPr>
          </a:p>
          <a:p>
            <a:pPr marL="342900" indent="-342900" algn="just">
              <a:spcBef>
                <a:spcPts val="600"/>
              </a:spcBef>
              <a:buClr>
                <a:srgbClr val="6D0000"/>
              </a:buClr>
              <a:buFont typeface="Arial" panose="020B0604020202020204" pitchFamily="34" charset="0"/>
              <a:buChar char="•"/>
            </a:pPr>
            <a:r>
              <a:rPr lang="en-US" sz="2000" dirty="0" err="1" smtClean="0">
                <a:solidFill>
                  <a:schemeClr val="bg1"/>
                </a:solidFill>
                <a:latin typeface="Calibri" panose="020F0502020204030204" pitchFamily="34" charset="0"/>
              </a:rPr>
              <a:t>Управниот</a:t>
            </a:r>
            <a:r>
              <a:rPr lang="en-US" sz="2000" dirty="0" smtClean="0">
                <a:solidFill>
                  <a:schemeClr val="bg1"/>
                </a:solidFill>
                <a:latin typeface="Calibri" panose="020F0502020204030204" pitchFamily="34" charset="0"/>
              </a:rPr>
              <a:t> </a:t>
            </a:r>
            <a:r>
              <a:rPr lang="en-US" sz="2000" dirty="0" err="1" smtClean="0">
                <a:solidFill>
                  <a:schemeClr val="bg1"/>
                </a:solidFill>
                <a:latin typeface="Calibri" panose="020F0502020204030204" pitchFamily="34" charset="0"/>
              </a:rPr>
              <a:t>одбор</a:t>
            </a:r>
            <a:r>
              <a:rPr lang="en-US" sz="2000" dirty="0" smtClean="0">
                <a:solidFill>
                  <a:schemeClr val="bg1"/>
                </a:solidFill>
                <a:latin typeface="Calibri" panose="020F0502020204030204" pitchFamily="34" charset="0"/>
              </a:rPr>
              <a:t> </a:t>
            </a:r>
            <a:r>
              <a:rPr lang="en-US" sz="2000" dirty="0" err="1" smtClean="0">
                <a:solidFill>
                  <a:schemeClr val="bg1"/>
                </a:solidFill>
                <a:latin typeface="Calibri" panose="020F0502020204030204" pitchFamily="34" charset="0"/>
              </a:rPr>
              <a:t>на</a:t>
            </a:r>
            <a:r>
              <a:rPr lang="en-US" sz="2000" dirty="0" smtClean="0">
                <a:solidFill>
                  <a:schemeClr val="bg1"/>
                </a:solidFill>
                <a:latin typeface="Calibri" panose="020F0502020204030204" pitchFamily="34" charset="0"/>
              </a:rPr>
              <a:t> </a:t>
            </a:r>
            <a:r>
              <a:rPr lang="en-US" sz="2000" dirty="0" err="1" smtClean="0">
                <a:solidFill>
                  <a:schemeClr val="bg1"/>
                </a:solidFill>
                <a:latin typeface="Calibri" panose="020F0502020204030204" pitchFamily="34" charset="0"/>
              </a:rPr>
              <a:t>Агенцијата</a:t>
            </a:r>
            <a:r>
              <a:rPr lang="en-US" sz="2000" dirty="0" smtClean="0">
                <a:solidFill>
                  <a:schemeClr val="bg1"/>
                </a:solidFill>
                <a:latin typeface="Calibri" panose="020F0502020204030204" pitchFamily="34" charset="0"/>
              </a:rPr>
              <a:t> </a:t>
            </a:r>
            <a:r>
              <a:rPr lang="en-US" sz="2000" dirty="0" err="1" smtClean="0">
                <a:solidFill>
                  <a:schemeClr val="bg1"/>
                </a:solidFill>
                <a:latin typeface="Calibri" panose="020F0502020204030204" pitchFamily="34" charset="0"/>
              </a:rPr>
              <a:t>донесува</a:t>
            </a:r>
            <a:r>
              <a:rPr lang="en-US" sz="2000" dirty="0" smtClean="0">
                <a:solidFill>
                  <a:schemeClr val="bg1"/>
                </a:solidFill>
                <a:latin typeface="Calibri" panose="020F0502020204030204" pitchFamily="34" charset="0"/>
              </a:rPr>
              <a:t> </a:t>
            </a:r>
            <a:r>
              <a:rPr lang="en-US" sz="2000" dirty="0" err="1" smtClean="0">
                <a:solidFill>
                  <a:schemeClr val="bg1"/>
                </a:solidFill>
                <a:latin typeface="Calibri" panose="020F0502020204030204" pitchFamily="34" charset="0"/>
              </a:rPr>
              <a:t>решение</a:t>
            </a:r>
            <a:r>
              <a:rPr lang="en-US" sz="2000" dirty="0" smtClean="0">
                <a:solidFill>
                  <a:schemeClr val="bg1"/>
                </a:solidFill>
                <a:latin typeface="Calibri" panose="020F0502020204030204" pitchFamily="34" charset="0"/>
              </a:rPr>
              <a:t> </a:t>
            </a:r>
            <a:r>
              <a:rPr lang="en-US" sz="2000" dirty="0" err="1" smtClean="0">
                <a:solidFill>
                  <a:schemeClr val="bg1"/>
                </a:solidFill>
                <a:latin typeface="Calibri" panose="020F0502020204030204" pitchFamily="34" charset="0"/>
              </a:rPr>
              <a:t>за</a:t>
            </a:r>
            <a:r>
              <a:rPr lang="en-US" sz="2000" dirty="0" smtClean="0">
                <a:solidFill>
                  <a:schemeClr val="bg1"/>
                </a:solidFill>
                <a:latin typeface="Calibri" panose="020F0502020204030204" pitchFamily="34" charset="0"/>
              </a:rPr>
              <a:t> </a:t>
            </a:r>
            <a:r>
              <a:rPr lang="en-US" sz="2000" dirty="0" err="1" smtClean="0">
                <a:solidFill>
                  <a:schemeClr val="bg1"/>
                </a:solidFill>
                <a:latin typeface="Calibri" panose="020F0502020204030204" pitchFamily="34" charset="0"/>
              </a:rPr>
              <a:t>доделување</a:t>
            </a:r>
            <a:r>
              <a:rPr lang="en-US" sz="2000" dirty="0" smtClean="0">
                <a:solidFill>
                  <a:schemeClr val="bg1"/>
                </a:solidFill>
                <a:latin typeface="Calibri" panose="020F0502020204030204" pitchFamily="34" charset="0"/>
              </a:rPr>
              <a:t> </a:t>
            </a:r>
            <a:r>
              <a:rPr lang="en-US" sz="2000" dirty="0" err="1" smtClean="0">
                <a:solidFill>
                  <a:schemeClr val="bg1"/>
                </a:solidFill>
                <a:latin typeface="Calibri" panose="020F0502020204030204" pitchFamily="34" charset="0"/>
              </a:rPr>
              <a:t>на</a:t>
            </a:r>
            <a:r>
              <a:rPr lang="en-US" sz="2000" dirty="0" smtClean="0">
                <a:solidFill>
                  <a:schemeClr val="bg1"/>
                </a:solidFill>
                <a:latin typeface="Calibri" panose="020F0502020204030204" pitchFamily="34" charset="0"/>
              </a:rPr>
              <a:t> </a:t>
            </a:r>
            <a:r>
              <a:rPr lang="en-US" sz="2000" dirty="0" err="1" smtClean="0">
                <a:solidFill>
                  <a:schemeClr val="bg1"/>
                </a:solidFill>
                <a:latin typeface="Calibri" panose="020F0502020204030204" pitchFamily="34" charset="0"/>
              </a:rPr>
              <a:t>средствата</a:t>
            </a:r>
            <a:r>
              <a:rPr lang="en-US" sz="2000" dirty="0" smtClean="0">
                <a:solidFill>
                  <a:schemeClr val="bg1"/>
                </a:solidFill>
                <a:latin typeface="Calibri" panose="020F0502020204030204" pitchFamily="34" charset="0"/>
              </a:rPr>
              <a:t> </a:t>
            </a:r>
            <a:r>
              <a:rPr lang="en-US" sz="2000" dirty="0" err="1" smtClean="0">
                <a:solidFill>
                  <a:schemeClr val="bg1"/>
                </a:solidFill>
                <a:latin typeface="Calibri" panose="020F0502020204030204" pitchFamily="34" charset="0"/>
              </a:rPr>
              <a:t>од</a:t>
            </a:r>
            <a:r>
              <a:rPr lang="en-US" sz="2000" dirty="0" smtClean="0">
                <a:solidFill>
                  <a:schemeClr val="bg1"/>
                </a:solidFill>
                <a:latin typeface="Calibri" panose="020F0502020204030204" pitchFamily="34" charset="0"/>
              </a:rPr>
              <a:t> </a:t>
            </a:r>
            <a:r>
              <a:rPr lang="en-US" sz="2000" dirty="0" err="1" smtClean="0">
                <a:solidFill>
                  <a:schemeClr val="bg1"/>
                </a:solidFill>
                <a:latin typeface="Calibri" panose="020F0502020204030204" pitchFamily="34" charset="0"/>
              </a:rPr>
              <a:t>Посебниот</a:t>
            </a:r>
            <a:r>
              <a:rPr lang="en-US" sz="2000" dirty="0" smtClean="0">
                <a:solidFill>
                  <a:schemeClr val="bg1"/>
                </a:solidFill>
                <a:latin typeface="Calibri" panose="020F0502020204030204" pitchFamily="34" charset="0"/>
              </a:rPr>
              <a:t> </a:t>
            </a:r>
            <a:r>
              <a:rPr lang="en-US" sz="2000" dirty="0" err="1" smtClean="0">
                <a:solidFill>
                  <a:schemeClr val="bg1"/>
                </a:solidFill>
                <a:latin typeface="Calibri" panose="020F0502020204030204" pitchFamily="34" charset="0"/>
              </a:rPr>
              <a:t>фонд</a:t>
            </a:r>
            <a:r>
              <a:rPr lang="en-US" sz="2000" dirty="0" smtClean="0">
                <a:solidFill>
                  <a:schemeClr val="bg1"/>
                </a:solidFill>
                <a:latin typeface="Calibri" panose="020F0502020204030204" pitchFamily="34" charset="0"/>
              </a:rPr>
              <a:t> </a:t>
            </a:r>
            <a:r>
              <a:rPr lang="en-US" sz="2000" dirty="0" err="1" smtClean="0">
                <a:solidFill>
                  <a:schemeClr val="bg1"/>
                </a:solidFill>
                <a:latin typeface="Calibri" panose="020F0502020204030204" pitchFamily="34" charset="0"/>
              </a:rPr>
              <a:t>по</a:t>
            </a:r>
            <a:r>
              <a:rPr lang="en-US" sz="2000" dirty="0" smtClean="0">
                <a:solidFill>
                  <a:schemeClr val="bg1"/>
                </a:solidFill>
                <a:latin typeface="Calibri" panose="020F0502020204030204" pitchFamily="34" charset="0"/>
              </a:rPr>
              <a:t> </a:t>
            </a:r>
            <a:r>
              <a:rPr lang="en-US" sz="2000" dirty="0" err="1" smtClean="0">
                <a:solidFill>
                  <a:schemeClr val="bg1"/>
                </a:solidFill>
                <a:latin typeface="Calibri" panose="020F0502020204030204" pitchFamily="34" charset="0"/>
              </a:rPr>
              <a:t>поднесено</a:t>
            </a:r>
            <a:r>
              <a:rPr lang="en-US" sz="2000" dirty="0" smtClean="0">
                <a:solidFill>
                  <a:schemeClr val="bg1"/>
                </a:solidFill>
                <a:latin typeface="Calibri" panose="020F0502020204030204" pitchFamily="34" charset="0"/>
              </a:rPr>
              <a:t> </a:t>
            </a:r>
            <a:r>
              <a:rPr lang="en-US" sz="2000" dirty="0" err="1" smtClean="0">
                <a:solidFill>
                  <a:schemeClr val="bg1"/>
                </a:solidFill>
                <a:latin typeface="Calibri" panose="020F0502020204030204" pitchFamily="34" charset="0"/>
              </a:rPr>
              <a:t>барање</a:t>
            </a:r>
            <a:r>
              <a:rPr lang="en-US" sz="2000" dirty="0" smtClean="0">
                <a:solidFill>
                  <a:schemeClr val="bg1"/>
                </a:solidFill>
                <a:latin typeface="Calibri" panose="020F0502020204030204" pitchFamily="34" charset="0"/>
              </a:rPr>
              <a:t> </a:t>
            </a:r>
            <a:r>
              <a:rPr lang="en-US" sz="2000" dirty="0" err="1" smtClean="0">
                <a:solidFill>
                  <a:schemeClr val="bg1"/>
                </a:solidFill>
                <a:latin typeface="Calibri" panose="020F0502020204030204" pitchFamily="34" charset="0"/>
              </a:rPr>
              <a:t>од</a:t>
            </a:r>
            <a:r>
              <a:rPr lang="en-US" sz="2000" dirty="0" smtClean="0">
                <a:solidFill>
                  <a:schemeClr val="bg1"/>
                </a:solidFill>
                <a:latin typeface="Calibri" panose="020F0502020204030204" pitchFamily="34" charset="0"/>
              </a:rPr>
              <a:t> </a:t>
            </a:r>
            <a:r>
              <a:rPr lang="en-US" sz="2000" dirty="0" err="1" smtClean="0">
                <a:solidFill>
                  <a:schemeClr val="bg1"/>
                </a:solidFill>
                <a:latin typeface="Calibri" panose="020F0502020204030204" pitchFamily="34" charset="0"/>
              </a:rPr>
              <a:t>ставот</a:t>
            </a:r>
            <a:r>
              <a:rPr lang="en-US" sz="2000" dirty="0" smtClean="0">
                <a:solidFill>
                  <a:schemeClr val="bg1"/>
                </a:solidFill>
                <a:latin typeface="Calibri" panose="020F0502020204030204" pitchFamily="34" charset="0"/>
              </a:rPr>
              <a:t> </a:t>
            </a:r>
            <a:r>
              <a:rPr lang="en-US" sz="2000" dirty="0" err="1" smtClean="0">
                <a:solidFill>
                  <a:schemeClr val="bg1"/>
                </a:solidFill>
                <a:latin typeface="Calibri" panose="020F0502020204030204" pitchFamily="34" charset="0"/>
              </a:rPr>
              <a:t>во</a:t>
            </a:r>
            <a:r>
              <a:rPr lang="en-US" sz="2000" dirty="0" smtClean="0">
                <a:solidFill>
                  <a:schemeClr val="bg1"/>
                </a:solidFill>
                <a:latin typeface="Calibri" panose="020F0502020204030204" pitchFamily="34" charset="0"/>
              </a:rPr>
              <a:t> </a:t>
            </a:r>
            <a:r>
              <a:rPr lang="en-US" sz="2000" dirty="0" err="1" smtClean="0">
                <a:solidFill>
                  <a:schemeClr val="bg1"/>
                </a:solidFill>
                <a:latin typeface="Calibri" panose="020F0502020204030204" pitchFamily="34" charset="0"/>
              </a:rPr>
              <a:t>рок</a:t>
            </a:r>
            <a:r>
              <a:rPr lang="en-US" sz="2000" dirty="0" smtClean="0">
                <a:solidFill>
                  <a:schemeClr val="bg1"/>
                </a:solidFill>
                <a:latin typeface="Calibri" panose="020F0502020204030204" pitchFamily="34" charset="0"/>
              </a:rPr>
              <a:t> </a:t>
            </a:r>
            <a:r>
              <a:rPr lang="en-US" sz="2000" dirty="0" err="1" smtClean="0">
                <a:solidFill>
                  <a:schemeClr val="bg1"/>
                </a:solidFill>
                <a:latin typeface="Calibri" panose="020F0502020204030204" pitchFamily="34" charset="0"/>
              </a:rPr>
              <a:t>од</a:t>
            </a:r>
            <a:r>
              <a:rPr lang="en-US" sz="2000" dirty="0" smtClean="0">
                <a:solidFill>
                  <a:schemeClr val="bg1"/>
                </a:solidFill>
                <a:latin typeface="Calibri" panose="020F0502020204030204" pitchFamily="34" charset="0"/>
              </a:rPr>
              <a:t> 90 </a:t>
            </a:r>
            <a:r>
              <a:rPr lang="en-US" sz="2000" dirty="0" err="1" smtClean="0">
                <a:solidFill>
                  <a:schemeClr val="bg1"/>
                </a:solidFill>
                <a:latin typeface="Calibri" panose="020F0502020204030204" pitchFamily="34" charset="0"/>
              </a:rPr>
              <a:t>дена</a:t>
            </a:r>
            <a:r>
              <a:rPr lang="en-US" sz="2000" dirty="0" smtClean="0">
                <a:solidFill>
                  <a:schemeClr val="bg1"/>
                </a:solidFill>
                <a:latin typeface="Calibri" panose="020F0502020204030204" pitchFamily="34" charset="0"/>
              </a:rPr>
              <a:t> </a:t>
            </a:r>
            <a:r>
              <a:rPr lang="en-US" sz="2000" dirty="0" err="1" smtClean="0">
                <a:solidFill>
                  <a:schemeClr val="bg1"/>
                </a:solidFill>
                <a:latin typeface="Calibri" panose="020F0502020204030204" pitchFamily="34" charset="0"/>
              </a:rPr>
              <a:t>од</a:t>
            </a:r>
            <a:r>
              <a:rPr lang="en-US" sz="2000" dirty="0" smtClean="0">
                <a:solidFill>
                  <a:schemeClr val="bg1"/>
                </a:solidFill>
                <a:latin typeface="Calibri" panose="020F0502020204030204" pitchFamily="34" charset="0"/>
              </a:rPr>
              <a:t> </a:t>
            </a:r>
            <a:r>
              <a:rPr lang="en-US" sz="2000" dirty="0" err="1" smtClean="0">
                <a:solidFill>
                  <a:schemeClr val="bg1"/>
                </a:solidFill>
                <a:latin typeface="Calibri" panose="020F0502020204030204" pitchFamily="34" charset="0"/>
              </a:rPr>
              <a:t>денот</a:t>
            </a:r>
            <a:r>
              <a:rPr lang="en-US" sz="2000" dirty="0" smtClean="0">
                <a:solidFill>
                  <a:schemeClr val="bg1"/>
                </a:solidFill>
                <a:latin typeface="Calibri" panose="020F0502020204030204" pitchFamily="34" charset="0"/>
              </a:rPr>
              <a:t> </a:t>
            </a:r>
            <a:r>
              <a:rPr lang="en-US" sz="2000" dirty="0" err="1" smtClean="0">
                <a:solidFill>
                  <a:schemeClr val="bg1"/>
                </a:solidFill>
                <a:latin typeface="Calibri" panose="020F0502020204030204" pitchFamily="34" charset="0"/>
              </a:rPr>
              <a:t>на</a:t>
            </a:r>
            <a:r>
              <a:rPr lang="en-US" sz="2000" dirty="0" smtClean="0">
                <a:solidFill>
                  <a:schemeClr val="bg1"/>
                </a:solidFill>
                <a:latin typeface="Calibri" panose="020F0502020204030204" pitchFamily="34" charset="0"/>
              </a:rPr>
              <a:t> </a:t>
            </a:r>
            <a:r>
              <a:rPr lang="en-US" sz="2000" dirty="0" err="1" smtClean="0">
                <a:solidFill>
                  <a:schemeClr val="bg1"/>
                </a:solidFill>
                <a:latin typeface="Calibri" panose="020F0502020204030204" pitchFamily="34" charset="0"/>
              </a:rPr>
              <a:t>поднесеното</a:t>
            </a:r>
            <a:r>
              <a:rPr lang="en-US" sz="2000" dirty="0" smtClean="0">
                <a:solidFill>
                  <a:schemeClr val="bg1"/>
                </a:solidFill>
                <a:latin typeface="Calibri" panose="020F0502020204030204" pitchFamily="34" charset="0"/>
              </a:rPr>
              <a:t> </a:t>
            </a:r>
            <a:r>
              <a:rPr lang="en-US" sz="2000" dirty="0" err="1" smtClean="0">
                <a:solidFill>
                  <a:schemeClr val="bg1"/>
                </a:solidFill>
                <a:latin typeface="Calibri" panose="020F0502020204030204" pitchFamily="34" charset="0"/>
              </a:rPr>
              <a:t>барање</a:t>
            </a:r>
            <a:r>
              <a:rPr lang="en-US" sz="2000" dirty="0" smtClean="0">
                <a:solidFill>
                  <a:schemeClr val="bg1"/>
                </a:solidFill>
                <a:latin typeface="Calibri" panose="020F0502020204030204" pitchFamily="34" charset="0"/>
              </a:rPr>
              <a:t>. </a:t>
            </a:r>
          </a:p>
          <a:p>
            <a:pPr marL="342900" lvl="0" indent="-342900" algn="just">
              <a:spcBef>
                <a:spcPts val="600"/>
              </a:spcBef>
              <a:buClr>
                <a:srgbClr val="6D0000"/>
              </a:buClr>
              <a:buFont typeface="Arial" panose="020B0604020202020204" pitchFamily="34" charset="0"/>
              <a:buChar char="•"/>
            </a:pPr>
            <a:endParaRPr lang="en-US" sz="2000" dirty="0">
              <a:latin typeface="Calibri" panose="020F0502020204030204" pitchFamily="34" charset="0"/>
            </a:endParaRPr>
          </a:p>
        </p:txBody>
      </p:sp>
      <p:sp>
        <p:nvSpPr>
          <p:cNvPr id="5" name="Title 1">
            <a:extLst>
              <a:ext uri="{FF2B5EF4-FFF2-40B4-BE49-F238E27FC236}">
                <a16:creationId xmlns:a16="http://schemas.microsoft.com/office/drawing/2014/main" xmlns="" id="{3A76B58F-1CF7-41B5-BF70-710D7AC7941C}"/>
              </a:ext>
            </a:extLst>
          </p:cNvPr>
          <p:cNvSpPr>
            <a:spLocks noGrp="1"/>
          </p:cNvSpPr>
          <p:nvPr>
            <p:ph type="title"/>
          </p:nvPr>
        </p:nvSpPr>
        <p:spPr>
          <a:xfrm>
            <a:off x="717637" y="761224"/>
            <a:ext cx="9599381" cy="970450"/>
          </a:xfrm>
        </p:spPr>
        <p:txBody>
          <a:bodyPr>
            <a:normAutofit fontScale="90000"/>
          </a:bodyPr>
          <a:lstStyle/>
          <a:p>
            <a:pPr algn="just"/>
            <a:r>
              <a:rPr lang="en-US" sz="2500" b="1" dirty="0">
                <a:latin typeface="Calibri" panose="020F0502020204030204" pitchFamily="34" charset="0"/>
              </a:rPr>
              <a:t>ПРАВИЛНИК ЗА КРИТЕРИУМИТЕ И НАЧИНОТ НА ДОДЕЛУВАЊЕ НА НЕПОВРАТНИ СРЕДСТВА ОД ПОСЕБНИОТ ФОНД ЗА ПОДОБРУВАЊЕ НА УСЛОВИТЕ ЗА ВРАБОТУВАЊЕ И РАБОТЕЊЕ НА ИНВАЛИДНИТЕ ЛИЦА </a:t>
            </a:r>
            <a:r>
              <a:rPr lang="en-US" sz="2500" b="1" dirty="0" err="1">
                <a:latin typeface="Calibri" panose="020F0502020204030204" pitchFamily="34" charset="0"/>
              </a:rPr>
              <a:t>Службен</a:t>
            </a:r>
            <a:r>
              <a:rPr lang="en-US" sz="2500" b="1" dirty="0">
                <a:latin typeface="Calibri" panose="020F0502020204030204" pitchFamily="34" charset="0"/>
              </a:rPr>
              <a:t> </a:t>
            </a:r>
            <a:r>
              <a:rPr lang="en-US" sz="2500" b="1" dirty="0" err="1">
                <a:latin typeface="Calibri" panose="020F0502020204030204" pitchFamily="34" charset="0"/>
              </a:rPr>
              <a:t>весник</a:t>
            </a:r>
            <a:r>
              <a:rPr lang="en-US" sz="2500" b="1" dirty="0">
                <a:latin typeface="Calibri" panose="020F0502020204030204" pitchFamily="34" charset="0"/>
              </a:rPr>
              <a:t> </a:t>
            </a:r>
            <a:r>
              <a:rPr lang="en-US" sz="2500" b="1" dirty="0" err="1">
                <a:latin typeface="Calibri" panose="020F0502020204030204" pitchFamily="34" charset="0"/>
              </a:rPr>
              <a:t>на</a:t>
            </a:r>
            <a:r>
              <a:rPr lang="en-US" sz="2500" b="1" dirty="0">
                <a:latin typeface="Calibri" panose="020F0502020204030204" pitchFamily="34" charset="0"/>
              </a:rPr>
              <a:t> РМ, </a:t>
            </a:r>
            <a:r>
              <a:rPr lang="en-US" sz="2500" b="1" dirty="0" err="1">
                <a:latin typeface="Calibri" panose="020F0502020204030204" pitchFamily="34" charset="0"/>
              </a:rPr>
              <a:t>бр</a:t>
            </a:r>
            <a:r>
              <a:rPr lang="en-US" sz="2500" b="1" dirty="0">
                <a:latin typeface="Calibri" panose="020F0502020204030204" pitchFamily="34" charset="0"/>
              </a:rPr>
              <a:t>. 156 </a:t>
            </a:r>
            <a:r>
              <a:rPr lang="en-US" sz="2500" b="1" dirty="0" err="1">
                <a:latin typeface="Calibri" panose="020F0502020204030204" pitchFamily="34" charset="0"/>
              </a:rPr>
              <a:t>од</a:t>
            </a:r>
            <a:r>
              <a:rPr lang="en-US" sz="2500" b="1" dirty="0">
                <a:latin typeface="Calibri" panose="020F0502020204030204" pitchFamily="34" charset="0"/>
              </a:rPr>
              <a:t> 17.12.2008</a:t>
            </a:r>
            <a:r>
              <a:rPr lang="mk-MK" sz="2500" b="1" dirty="0">
                <a:latin typeface="Calibri" panose="020F0502020204030204" pitchFamily="34" charset="0"/>
              </a:rPr>
              <a:t> и 163/2015).</a:t>
            </a:r>
            <a:endParaRPr lang="en-US" sz="2500" b="1" dirty="0">
              <a:latin typeface="Calibri" panose="020F0502020204030204" pitchFamily="34" charset="0"/>
            </a:endParaRPr>
          </a:p>
        </p:txBody>
      </p:sp>
    </p:spTree>
    <p:extLst>
      <p:ext uri="{BB962C8B-B14F-4D97-AF65-F5344CB8AC3E}">
        <p14:creationId xmlns:p14="http://schemas.microsoft.com/office/powerpoint/2010/main" xmlns="" val="37376315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xmlns="" id="{3A76B58F-1CF7-41B5-BF70-710D7AC7941C}"/>
              </a:ext>
            </a:extLst>
          </p:cNvPr>
          <p:cNvSpPr>
            <a:spLocks noGrp="1"/>
          </p:cNvSpPr>
          <p:nvPr>
            <p:ph type="title"/>
          </p:nvPr>
        </p:nvSpPr>
        <p:spPr>
          <a:xfrm>
            <a:off x="810000" y="447188"/>
            <a:ext cx="11382000" cy="970450"/>
          </a:xfrm>
        </p:spPr>
        <p:txBody>
          <a:bodyPr>
            <a:normAutofit/>
          </a:bodyPr>
          <a:lstStyle/>
          <a:p>
            <a:r>
              <a:rPr lang="en-US" sz="3200" b="1" dirty="0" err="1"/>
              <a:t>Евидентирани</a:t>
            </a:r>
            <a:r>
              <a:rPr lang="en-US" sz="3200" b="1" dirty="0"/>
              <a:t> </a:t>
            </a:r>
            <a:r>
              <a:rPr lang="en-US" sz="3200" b="1" dirty="0" err="1"/>
              <a:t>вработувања</a:t>
            </a:r>
            <a:r>
              <a:rPr lang="en-US" sz="3200" b="1" dirty="0"/>
              <a:t> </a:t>
            </a:r>
            <a:r>
              <a:rPr lang="en-US" sz="3200" b="1" dirty="0" err="1"/>
              <a:t>на</a:t>
            </a:r>
            <a:r>
              <a:rPr lang="en-US" sz="3200" b="1" dirty="0"/>
              <a:t> </a:t>
            </a:r>
            <a:r>
              <a:rPr lang="en-US" sz="3200" b="1" dirty="0" err="1"/>
              <a:t>лица</a:t>
            </a:r>
            <a:r>
              <a:rPr lang="en-US" sz="3200" b="1" dirty="0"/>
              <a:t> </a:t>
            </a:r>
            <a:r>
              <a:rPr lang="en-US" sz="3200" b="1" dirty="0" err="1"/>
              <a:t>со</a:t>
            </a:r>
            <a:r>
              <a:rPr lang="en-US" sz="3200" b="1" dirty="0"/>
              <a:t> </a:t>
            </a:r>
            <a:r>
              <a:rPr lang="en-US" sz="3200" b="1" dirty="0" err="1"/>
              <a:t>инвалидност</a:t>
            </a:r>
            <a:endParaRPr lang="en-US" sz="3200" dirty="0"/>
          </a:p>
        </p:txBody>
      </p:sp>
      <p:pic>
        <p:nvPicPr>
          <p:cNvPr id="6" name="Picture 5"/>
          <p:cNvPicPr/>
          <p:nvPr/>
        </p:nvPicPr>
        <p:blipFill rotWithShape="1">
          <a:blip r:embed="rId3">
            <a:extLst>
              <a:ext uri="{28A0092B-C50C-407E-A947-70E740481C1C}">
                <a14:useLocalDpi xmlns:a14="http://schemas.microsoft.com/office/drawing/2010/main" xmlns="" val="0"/>
              </a:ext>
            </a:extLst>
          </a:blip>
          <a:srcRect l="3941" r="4152"/>
          <a:stretch/>
        </p:blipFill>
        <p:spPr bwMode="auto">
          <a:xfrm>
            <a:off x="5024387" y="1953928"/>
            <a:ext cx="6959066" cy="4764505"/>
          </a:xfrm>
          <a:prstGeom prst="rect">
            <a:avLst/>
          </a:prstGeom>
          <a:noFill/>
          <a:ln>
            <a:noFill/>
          </a:ln>
        </p:spPr>
      </p:pic>
      <p:sp>
        <p:nvSpPr>
          <p:cNvPr id="3" name="TextBox 2"/>
          <p:cNvSpPr txBox="1"/>
          <p:nvPr/>
        </p:nvSpPr>
        <p:spPr>
          <a:xfrm>
            <a:off x="173255" y="2319688"/>
            <a:ext cx="4668252" cy="4801314"/>
          </a:xfrm>
          <a:prstGeom prst="rect">
            <a:avLst/>
          </a:prstGeom>
          <a:noFill/>
        </p:spPr>
        <p:txBody>
          <a:bodyPr wrap="square" rtlCol="0">
            <a:spAutoFit/>
          </a:bodyPr>
          <a:lstStyle/>
          <a:p>
            <a:pPr algn="just"/>
            <a:r>
              <a:rPr lang="en-US" b="1" dirty="0">
                <a:solidFill>
                  <a:srgbClr val="6D0000"/>
                </a:solidFill>
                <a:latin typeface="Calibri" panose="020F0502020204030204" pitchFamily="34" charset="0"/>
              </a:rPr>
              <a:t> </a:t>
            </a:r>
            <a:r>
              <a:rPr lang="en-US" b="1" dirty="0" err="1" smtClean="0">
                <a:solidFill>
                  <a:srgbClr val="6D0000"/>
                </a:solidFill>
                <a:latin typeface="Calibri" panose="020F0502020204030204" pitchFamily="34" charset="0"/>
              </a:rPr>
              <a:t>Графикон</a:t>
            </a:r>
            <a:r>
              <a:rPr lang="en-US" b="1" dirty="0" smtClean="0">
                <a:solidFill>
                  <a:srgbClr val="6D0000"/>
                </a:solidFill>
                <a:latin typeface="Calibri" panose="020F0502020204030204" pitchFamily="34" charset="0"/>
              </a:rPr>
              <a:t>. </a:t>
            </a:r>
            <a:r>
              <a:rPr lang="en-US" b="1" dirty="0" err="1">
                <a:solidFill>
                  <a:srgbClr val="6D0000"/>
                </a:solidFill>
                <a:latin typeface="Calibri" panose="020F0502020204030204" pitchFamily="34" charset="0"/>
              </a:rPr>
              <a:t>Вкупен</a:t>
            </a:r>
            <a:r>
              <a:rPr lang="en-US" b="1" dirty="0">
                <a:solidFill>
                  <a:srgbClr val="6D0000"/>
                </a:solidFill>
                <a:latin typeface="Calibri" panose="020F0502020204030204" pitchFamily="34" charset="0"/>
              </a:rPr>
              <a:t> </a:t>
            </a:r>
            <a:r>
              <a:rPr lang="en-US" b="1" dirty="0" err="1">
                <a:solidFill>
                  <a:srgbClr val="6D0000"/>
                </a:solidFill>
                <a:latin typeface="Calibri" panose="020F0502020204030204" pitchFamily="34" charset="0"/>
              </a:rPr>
              <a:t>буџет</a:t>
            </a:r>
            <a:r>
              <a:rPr lang="en-US" b="1" dirty="0">
                <a:solidFill>
                  <a:srgbClr val="6D0000"/>
                </a:solidFill>
                <a:latin typeface="Calibri" panose="020F0502020204030204" pitchFamily="34" charset="0"/>
              </a:rPr>
              <a:t> </a:t>
            </a:r>
            <a:r>
              <a:rPr lang="mk-MK" b="1" dirty="0" smtClean="0">
                <a:solidFill>
                  <a:srgbClr val="6D0000"/>
                </a:solidFill>
                <a:latin typeface="Calibri" panose="020F0502020204030204" pitchFamily="34" charset="0"/>
              </a:rPr>
              <a:t>на</a:t>
            </a:r>
            <a:r>
              <a:rPr lang="en-US" b="1" dirty="0" smtClean="0">
                <a:solidFill>
                  <a:srgbClr val="6D0000"/>
                </a:solidFill>
                <a:latin typeface="Calibri" panose="020F0502020204030204" pitchFamily="34" charset="0"/>
              </a:rPr>
              <a:t> </a:t>
            </a:r>
            <a:r>
              <a:rPr lang="mk-MK" b="1" dirty="0" err="1" smtClean="0">
                <a:solidFill>
                  <a:srgbClr val="6D0000"/>
                </a:solidFill>
                <a:latin typeface="Calibri" panose="020F0502020204030204" pitchFamily="34" charset="0"/>
              </a:rPr>
              <a:t>П</a:t>
            </a:r>
            <a:r>
              <a:rPr lang="en-US" b="1" dirty="0" err="1" smtClean="0">
                <a:solidFill>
                  <a:srgbClr val="6D0000"/>
                </a:solidFill>
                <a:latin typeface="Calibri" panose="020F0502020204030204" pitchFamily="34" charset="0"/>
              </a:rPr>
              <a:t>осебниот</a:t>
            </a:r>
            <a:r>
              <a:rPr lang="en-US" b="1" dirty="0" smtClean="0">
                <a:solidFill>
                  <a:srgbClr val="6D0000"/>
                </a:solidFill>
                <a:latin typeface="Calibri" panose="020F0502020204030204" pitchFamily="34" charset="0"/>
              </a:rPr>
              <a:t> </a:t>
            </a:r>
            <a:r>
              <a:rPr lang="en-US" b="1" dirty="0" err="1">
                <a:solidFill>
                  <a:srgbClr val="6D0000"/>
                </a:solidFill>
                <a:latin typeface="Calibri" panose="020F0502020204030204" pitchFamily="34" charset="0"/>
              </a:rPr>
              <a:t>фонд</a:t>
            </a:r>
            <a:r>
              <a:rPr lang="en-US" b="1" dirty="0">
                <a:solidFill>
                  <a:srgbClr val="6D0000"/>
                </a:solidFill>
                <a:latin typeface="Calibri" panose="020F0502020204030204" pitchFamily="34" charset="0"/>
              </a:rPr>
              <a:t> </a:t>
            </a:r>
            <a:r>
              <a:rPr lang="en-US" b="1" dirty="0" err="1">
                <a:solidFill>
                  <a:srgbClr val="6D0000"/>
                </a:solidFill>
                <a:latin typeface="Calibri" panose="020F0502020204030204" pitchFamily="34" charset="0"/>
              </a:rPr>
              <a:t>за</a:t>
            </a:r>
            <a:r>
              <a:rPr lang="en-US" b="1" dirty="0">
                <a:solidFill>
                  <a:srgbClr val="6D0000"/>
                </a:solidFill>
                <a:latin typeface="Calibri" panose="020F0502020204030204" pitchFamily="34" charset="0"/>
              </a:rPr>
              <a:t> </a:t>
            </a:r>
            <a:r>
              <a:rPr lang="en-US" b="1" dirty="0" err="1">
                <a:solidFill>
                  <a:srgbClr val="6D0000"/>
                </a:solidFill>
                <a:latin typeface="Calibri" panose="020F0502020204030204" pitchFamily="34" charset="0"/>
              </a:rPr>
              <a:t>вработување</a:t>
            </a:r>
            <a:r>
              <a:rPr lang="en-US" b="1" dirty="0">
                <a:solidFill>
                  <a:srgbClr val="6D0000"/>
                </a:solidFill>
                <a:latin typeface="Calibri" panose="020F0502020204030204" pitchFamily="34" charset="0"/>
              </a:rPr>
              <a:t> </a:t>
            </a:r>
            <a:r>
              <a:rPr lang="en-US" b="1" dirty="0" err="1">
                <a:solidFill>
                  <a:srgbClr val="6D0000"/>
                </a:solidFill>
                <a:latin typeface="Calibri" panose="020F0502020204030204" pitchFamily="34" charset="0"/>
              </a:rPr>
              <a:t>на</a:t>
            </a:r>
            <a:r>
              <a:rPr lang="en-US" b="1" dirty="0">
                <a:solidFill>
                  <a:srgbClr val="6D0000"/>
                </a:solidFill>
                <a:latin typeface="Calibri" panose="020F0502020204030204" pitchFamily="34" charset="0"/>
              </a:rPr>
              <a:t> </a:t>
            </a:r>
            <a:r>
              <a:rPr lang="en-US" b="1" dirty="0" err="1">
                <a:solidFill>
                  <a:srgbClr val="6D0000"/>
                </a:solidFill>
                <a:latin typeface="Calibri" panose="020F0502020204030204" pitchFamily="34" charset="0"/>
              </a:rPr>
              <a:t>инвалидни</a:t>
            </a:r>
            <a:r>
              <a:rPr lang="en-US" b="1" dirty="0">
                <a:solidFill>
                  <a:srgbClr val="6D0000"/>
                </a:solidFill>
                <a:latin typeface="Calibri" panose="020F0502020204030204" pitchFamily="34" charset="0"/>
              </a:rPr>
              <a:t> </a:t>
            </a:r>
            <a:r>
              <a:rPr lang="en-US" b="1" dirty="0" err="1" smtClean="0">
                <a:solidFill>
                  <a:srgbClr val="6D0000"/>
                </a:solidFill>
                <a:latin typeface="Calibri" panose="020F0502020204030204" pitchFamily="34" charset="0"/>
              </a:rPr>
              <a:t>лица</a:t>
            </a:r>
            <a:endParaRPr lang="mk-MK" b="1" dirty="0" smtClean="0">
              <a:solidFill>
                <a:srgbClr val="6D0000"/>
              </a:solidFill>
              <a:latin typeface="Calibri" panose="020F0502020204030204" pitchFamily="34" charset="0"/>
            </a:endParaRPr>
          </a:p>
          <a:p>
            <a:pPr algn="just"/>
            <a:endParaRPr lang="en-US" dirty="0">
              <a:latin typeface="Calibri" panose="020F0502020204030204" pitchFamily="34" charset="0"/>
            </a:endParaRPr>
          </a:p>
          <a:p>
            <a:pPr algn="just"/>
            <a:r>
              <a:rPr lang="mk-MK" dirty="0">
                <a:latin typeface="Calibri" panose="020F0502020204030204" pitchFamily="34" charset="0"/>
              </a:rPr>
              <a:t>Клучните политики и стратегии да вклучат посебни потреби, ограничувања  </a:t>
            </a:r>
            <a:r>
              <a:rPr lang="mk-MK" dirty="0" smtClean="0">
                <a:latin typeface="Calibri" panose="020F0502020204030204" pitchFamily="34" charset="0"/>
              </a:rPr>
              <a:t>на </a:t>
            </a:r>
            <a:r>
              <a:rPr lang="mk-MK" dirty="0">
                <a:latin typeface="Calibri" panose="020F0502020204030204" pitchFamily="34" charset="0"/>
              </a:rPr>
              <a:t>пазарот на трудот за целосна инклузија (помалку од 1% од доделени </a:t>
            </a:r>
            <a:r>
              <a:rPr lang="mk-MK" dirty="0" smtClean="0">
                <a:latin typeface="Calibri" panose="020F0502020204030204" pitchFamily="34" charset="0"/>
              </a:rPr>
              <a:t>средства </a:t>
            </a:r>
            <a:r>
              <a:rPr lang="mk-MK" dirty="0">
                <a:latin typeface="Calibri" panose="020F0502020204030204" pitchFamily="34" charset="0"/>
              </a:rPr>
              <a:t>од Посебен фонд одат во прилог во </a:t>
            </a:r>
            <a:r>
              <a:rPr lang="mk-MK" b="1" dirty="0">
                <a:latin typeface="Calibri" panose="020F0502020204030204" pitchFamily="34" charset="0"/>
              </a:rPr>
              <a:t>суштинско напредување на врботувањето</a:t>
            </a:r>
            <a:r>
              <a:rPr lang="mk-MK" b="1" dirty="0" smtClean="0">
                <a:latin typeface="Calibri" panose="020F0502020204030204" pitchFamily="34" charset="0"/>
              </a:rPr>
              <a:t>).</a:t>
            </a:r>
          </a:p>
          <a:p>
            <a:pPr algn="just"/>
            <a:endParaRPr lang="en-US" dirty="0">
              <a:latin typeface="Calibri" panose="020F0502020204030204" pitchFamily="34" charset="0"/>
            </a:endParaRPr>
          </a:p>
          <a:p>
            <a:pPr algn="just"/>
            <a:r>
              <a:rPr lang="mk-MK" b="1" dirty="0" smtClean="0">
                <a:solidFill>
                  <a:srgbClr val="6D0000"/>
                </a:solidFill>
                <a:latin typeface="Calibri" panose="020F0502020204030204" pitchFamily="34" charset="0"/>
              </a:rPr>
              <a:t>Во </a:t>
            </a:r>
            <a:r>
              <a:rPr lang="mk-MK" b="1" dirty="0">
                <a:solidFill>
                  <a:srgbClr val="6D0000"/>
                </a:solidFill>
                <a:latin typeface="Calibri" panose="020F0502020204030204" pitchFamily="34" charset="0"/>
              </a:rPr>
              <a:t>2016  и во  2018  година направени се измени  во Праилникот за</a:t>
            </a:r>
            <a:r>
              <a:rPr lang="en-US" dirty="0">
                <a:solidFill>
                  <a:srgbClr val="6D0000"/>
                </a:solidFill>
                <a:latin typeface="Calibri" panose="020F0502020204030204" pitchFamily="34" charset="0"/>
              </a:rPr>
              <a:t> </a:t>
            </a:r>
            <a:r>
              <a:rPr lang="en-US" dirty="0" err="1">
                <a:latin typeface="Calibri" panose="020F0502020204030204" pitchFamily="34" charset="0"/>
              </a:rPr>
              <a:t>корист</a:t>
            </a:r>
            <a:r>
              <a:rPr lang="mk-MK" dirty="0">
                <a:latin typeface="Calibri" panose="020F0502020204030204" pitchFamily="34" charset="0"/>
              </a:rPr>
              <a:t>ење</a:t>
            </a:r>
            <a:r>
              <a:rPr lang="en-US" dirty="0">
                <a:latin typeface="Calibri" panose="020F0502020204030204" pitchFamily="34" charset="0"/>
              </a:rPr>
              <a:t> </a:t>
            </a:r>
            <a:r>
              <a:rPr lang="en-US" dirty="0" err="1">
                <a:latin typeface="Calibri" panose="020F0502020204030204" pitchFamily="34" charset="0"/>
              </a:rPr>
              <a:t>средства</a:t>
            </a:r>
            <a:r>
              <a:rPr lang="en-US" dirty="0">
                <a:latin typeface="Calibri" panose="020F0502020204030204" pitchFamily="34" charset="0"/>
              </a:rPr>
              <a:t> </a:t>
            </a:r>
            <a:r>
              <a:rPr lang="en-US" dirty="0" err="1">
                <a:latin typeface="Calibri" panose="020F0502020204030204" pitchFamily="34" charset="0"/>
              </a:rPr>
              <a:t>од</a:t>
            </a:r>
            <a:r>
              <a:rPr lang="en-US" dirty="0">
                <a:latin typeface="Calibri" panose="020F0502020204030204" pitchFamily="34" charset="0"/>
              </a:rPr>
              <a:t> </a:t>
            </a:r>
            <a:r>
              <a:rPr lang="en-US" dirty="0" err="1">
                <a:latin typeface="Calibri" panose="020F0502020204030204" pitchFamily="34" charset="0"/>
              </a:rPr>
              <a:t>Посебниот</a:t>
            </a:r>
            <a:r>
              <a:rPr lang="en-US" dirty="0">
                <a:latin typeface="Calibri" panose="020F0502020204030204" pitchFamily="34" charset="0"/>
              </a:rPr>
              <a:t> </a:t>
            </a:r>
            <a:r>
              <a:rPr lang="en-US" dirty="0" err="1">
                <a:latin typeface="Calibri" panose="020F0502020204030204" pitchFamily="34" charset="0"/>
              </a:rPr>
              <a:t>фонд</a:t>
            </a:r>
            <a:r>
              <a:rPr lang="en-US" dirty="0">
                <a:latin typeface="Calibri" panose="020F0502020204030204" pitchFamily="34" charset="0"/>
              </a:rPr>
              <a:t> </a:t>
            </a:r>
            <a:r>
              <a:rPr lang="mk-MK" dirty="0">
                <a:latin typeface="Calibri" panose="020F0502020204030204" pitchFamily="34" charset="0"/>
              </a:rPr>
              <a:t> како би се осигурало наменски користење на средствата со додавање на нови одредби за користење на Посебен фонд.</a:t>
            </a:r>
            <a:endParaRPr lang="en-US" dirty="0">
              <a:latin typeface="Calibri" panose="020F0502020204030204" pitchFamily="34" charset="0"/>
            </a:endParaRPr>
          </a:p>
          <a:p>
            <a:pPr algn="just"/>
            <a:endParaRPr lang="en-US" dirty="0">
              <a:latin typeface="Calibri" panose="020F0502020204030204" pitchFamily="34" charset="0"/>
            </a:endParaRPr>
          </a:p>
        </p:txBody>
      </p:sp>
    </p:spTree>
    <p:extLst>
      <p:ext uri="{BB962C8B-B14F-4D97-AF65-F5344CB8AC3E}">
        <p14:creationId xmlns:p14="http://schemas.microsoft.com/office/powerpoint/2010/main" xmlns="" val="38703145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xmlns="" id="{3A76B58F-1CF7-41B5-BF70-710D7AC7941C}"/>
              </a:ext>
            </a:extLst>
          </p:cNvPr>
          <p:cNvSpPr>
            <a:spLocks noGrp="1"/>
          </p:cNvSpPr>
          <p:nvPr>
            <p:ph type="title"/>
          </p:nvPr>
        </p:nvSpPr>
        <p:spPr>
          <a:xfrm>
            <a:off x="597563" y="825879"/>
            <a:ext cx="8066145" cy="970450"/>
          </a:xfrm>
        </p:spPr>
        <p:txBody>
          <a:bodyPr>
            <a:normAutofit/>
          </a:bodyPr>
          <a:lstStyle/>
          <a:p>
            <a:r>
              <a:rPr lang="en-US" sz="3200" b="1" dirty="0" err="1"/>
              <a:t>Евидентирани</a:t>
            </a:r>
            <a:r>
              <a:rPr lang="en-US" sz="3200" b="1" dirty="0"/>
              <a:t> </a:t>
            </a:r>
            <a:r>
              <a:rPr lang="en-US" sz="3200" b="1" dirty="0" err="1"/>
              <a:t>вработувања</a:t>
            </a:r>
            <a:r>
              <a:rPr lang="en-US" sz="3200" b="1" dirty="0"/>
              <a:t> </a:t>
            </a:r>
            <a:r>
              <a:rPr lang="en-US" sz="3200" b="1" dirty="0" err="1"/>
              <a:t>на</a:t>
            </a:r>
            <a:r>
              <a:rPr lang="en-US" sz="3200" b="1" dirty="0"/>
              <a:t> </a:t>
            </a:r>
            <a:r>
              <a:rPr lang="en-US" sz="3200" b="1" dirty="0" err="1"/>
              <a:t>лица</a:t>
            </a:r>
            <a:r>
              <a:rPr lang="en-US" sz="3200" b="1" dirty="0"/>
              <a:t> </a:t>
            </a:r>
            <a:r>
              <a:rPr lang="en-US" sz="3200" b="1" dirty="0" err="1"/>
              <a:t>со</a:t>
            </a:r>
            <a:r>
              <a:rPr lang="en-US" sz="3200" b="1" dirty="0"/>
              <a:t> </a:t>
            </a:r>
            <a:r>
              <a:rPr lang="en-US" sz="3200" b="1" dirty="0" err="1"/>
              <a:t>инвалидност</a:t>
            </a:r>
            <a:endParaRPr lang="en-US" sz="3200" dirty="0"/>
          </a:p>
        </p:txBody>
      </p:sp>
      <p:sp>
        <p:nvSpPr>
          <p:cNvPr id="3" name="TextBox 2"/>
          <p:cNvSpPr txBox="1"/>
          <p:nvPr/>
        </p:nvSpPr>
        <p:spPr>
          <a:xfrm>
            <a:off x="2387065" y="2319687"/>
            <a:ext cx="8316228" cy="4062651"/>
          </a:xfrm>
          <a:prstGeom prst="rect">
            <a:avLst/>
          </a:prstGeom>
          <a:noFill/>
        </p:spPr>
        <p:txBody>
          <a:bodyPr wrap="square" rtlCol="0">
            <a:spAutoFit/>
          </a:bodyPr>
          <a:lstStyle/>
          <a:p>
            <a:pPr algn="just">
              <a:spcBef>
                <a:spcPts val="1800"/>
              </a:spcBef>
            </a:pPr>
            <a:r>
              <a:rPr lang="mk-MK" b="1" dirty="0">
                <a:solidFill>
                  <a:srgbClr val="6D0000"/>
                </a:solidFill>
                <a:latin typeface="Calibri" panose="020F0502020204030204" pitchFamily="34" charset="0"/>
              </a:rPr>
              <a:t>Истражување за </a:t>
            </a:r>
            <a:r>
              <a:rPr lang="mk-MK" dirty="0">
                <a:solidFill>
                  <a:prstClr val="white"/>
                </a:solidFill>
                <a:latin typeface="Calibri" panose="020F0502020204030204" pitchFamily="34" charset="0"/>
              </a:rPr>
              <a:t>П</a:t>
            </a:r>
            <a:r>
              <a:rPr lang="en-US" dirty="0">
                <a:solidFill>
                  <a:prstClr val="white"/>
                </a:solidFill>
                <a:latin typeface="Calibri" panose="020F0502020204030204" pitchFamily="34" charset="0"/>
              </a:rPr>
              <a:t>o</a:t>
            </a:r>
            <a:r>
              <a:rPr lang="mk-MK" dirty="0">
                <a:solidFill>
                  <a:prstClr val="white"/>
                </a:solidFill>
                <a:latin typeface="Calibri" panose="020F0502020204030204" pitchFamily="34" charset="0"/>
              </a:rPr>
              <a:t>себен фонд за подобрување на услови за вработување на лица со инвалидност.</a:t>
            </a:r>
            <a:endParaRPr lang="en-US" dirty="0">
              <a:solidFill>
                <a:prstClr val="white"/>
              </a:solidFill>
              <a:latin typeface="Calibri" panose="020F0502020204030204" pitchFamily="34" charset="0"/>
            </a:endParaRPr>
          </a:p>
          <a:p>
            <a:pPr algn="just">
              <a:spcBef>
                <a:spcPts val="1800"/>
              </a:spcBef>
            </a:pPr>
            <a:r>
              <a:rPr lang="mk-MK" dirty="0">
                <a:solidFill>
                  <a:prstClr val="white"/>
                </a:solidFill>
                <a:latin typeface="Calibri" panose="020F0502020204030204" pitchFamily="34" charset="0"/>
              </a:rPr>
              <a:t>Повеќе заштитни друштва истакнале дека </a:t>
            </a:r>
            <a:r>
              <a:rPr lang="mk-MK" dirty="0" smtClean="0">
                <a:solidFill>
                  <a:prstClr val="white"/>
                </a:solidFill>
                <a:latin typeface="Calibri" panose="020F0502020204030204" pitchFamily="34" charset="0"/>
              </a:rPr>
              <a:t>средствата </a:t>
            </a:r>
            <a:r>
              <a:rPr lang="mk-MK" dirty="0">
                <a:solidFill>
                  <a:prstClr val="white"/>
                </a:solidFill>
                <a:latin typeface="Calibri" panose="020F0502020204030204" pitchFamily="34" charset="0"/>
              </a:rPr>
              <a:t>од </a:t>
            </a:r>
            <a:r>
              <a:rPr lang="mk-MK" dirty="0" smtClean="0">
                <a:solidFill>
                  <a:prstClr val="white"/>
                </a:solidFill>
                <a:latin typeface="Calibri" panose="020F0502020204030204" pitchFamily="34" charset="0"/>
              </a:rPr>
              <a:t>Посебниот </a:t>
            </a:r>
            <a:r>
              <a:rPr lang="mk-MK" dirty="0">
                <a:solidFill>
                  <a:prstClr val="white"/>
                </a:solidFill>
                <a:latin typeface="Calibri" panose="020F0502020204030204" pitchFamily="34" charset="0"/>
              </a:rPr>
              <a:t>фонд не го </a:t>
            </a:r>
            <a:r>
              <a:rPr lang="mk-MK" dirty="0" smtClean="0">
                <a:solidFill>
                  <a:prstClr val="white"/>
                </a:solidFill>
                <a:latin typeface="Calibri" panose="020F0502020204030204" pitchFamily="34" charset="0"/>
              </a:rPr>
              <a:t>подобруваат </a:t>
            </a:r>
            <a:r>
              <a:rPr lang="mk-MK" dirty="0">
                <a:solidFill>
                  <a:prstClr val="white"/>
                </a:solidFill>
                <a:latin typeface="Calibri" panose="020F0502020204030204" pitchFamily="34" charset="0"/>
              </a:rPr>
              <a:t>вработување </a:t>
            </a:r>
            <a:r>
              <a:rPr lang="mk-MK" dirty="0" smtClean="0">
                <a:solidFill>
                  <a:prstClr val="white"/>
                </a:solidFill>
                <a:latin typeface="Calibri" panose="020F0502020204030204" pitchFamily="34" charset="0"/>
              </a:rPr>
              <a:t>на лицата </a:t>
            </a:r>
            <a:r>
              <a:rPr lang="mk-MK" dirty="0">
                <a:solidFill>
                  <a:prstClr val="white"/>
                </a:solidFill>
                <a:latin typeface="Calibri" panose="020F0502020204030204" pitchFamily="34" charset="0"/>
              </a:rPr>
              <a:t>со попреченост.</a:t>
            </a:r>
            <a:endParaRPr lang="en-US" dirty="0">
              <a:solidFill>
                <a:prstClr val="white"/>
              </a:solidFill>
              <a:latin typeface="Calibri" panose="020F0502020204030204" pitchFamily="34" charset="0"/>
            </a:endParaRPr>
          </a:p>
          <a:p>
            <a:pPr algn="just">
              <a:spcBef>
                <a:spcPts val="1800"/>
              </a:spcBef>
            </a:pPr>
            <a:r>
              <a:rPr lang="mk-MK" dirty="0" smtClean="0">
                <a:solidFill>
                  <a:prstClr val="white"/>
                </a:solidFill>
                <a:latin typeface="Calibri" panose="020F0502020204030204" pitchFamily="34" charset="0"/>
              </a:rPr>
              <a:t>Претпријатијата.  </a:t>
            </a:r>
            <a:r>
              <a:rPr lang="mk-MK" dirty="0">
                <a:solidFill>
                  <a:prstClr val="white"/>
                </a:solidFill>
                <a:latin typeface="Calibri" panose="020F0502020204030204" pitchFamily="34" charset="0"/>
              </a:rPr>
              <a:t>60%  не се информирани за </a:t>
            </a:r>
            <a:r>
              <a:rPr lang="mk-MK" dirty="0" smtClean="0">
                <a:solidFill>
                  <a:prstClr val="white"/>
                </a:solidFill>
                <a:latin typeface="Calibri" panose="020F0502020204030204" pitchFamily="34" charset="0"/>
              </a:rPr>
              <a:t>бенифициите </a:t>
            </a:r>
            <a:r>
              <a:rPr lang="mk-MK" dirty="0">
                <a:solidFill>
                  <a:prstClr val="white"/>
                </a:solidFill>
                <a:latin typeface="Calibri" panose="020F0502020204030204" pitchFamily="34" charset="0"/>
              </a:rPr>
              <a:t>кои </a:t>
            </a:r>
            <a:r>
              <a:rPr lang="mk-MK" dirty="0" smtClean="0">
                <a:solidFill>
                  <a:prstClr val="white"/>
                </a:solidFill>
                <a:latin typeface="Calibri" panose="020F0502020204030204" pitchFamily="34" charset="0"/>
              </a:rPr>
              <a:t> ги нуди </a:t>
            </a:r>
            <a:r>
              <a:rPr lang="mk-MK" dirty="0">
                <a:solidFill>
                  <a:prstClr val="white"/>
                </a:solidFill>
                <a:latin typeface="Calibri" panose="020F0502020204030204" pitchFamily="34" charset="0"/>
              </a:rPr>
              <a:t>Законот за  </a:t>
            </a:r>
            <a:r>
              <a:rPr lang="mk-MK" dirty="0" smtClean="0">
                <a:solidFill>
                  <a:prstClr val="white"/>
                </a:solidFill>
                <a:latin typeface="Calibri" panose="020F0502020204030204" pitchFamily="34" charset="0"/>
              </a:rPr>
              <a:t>вработување </a:t>
            </a:r>
            <a:r>
              <a:rPr lang="mk-MK" dirty="0">
                <a:solidFill>
                  <a:prstClr val="white"/>
                </a:solidFill>
                <a:latin typeface="Calibri" panose="020F0502020204030204" pitchFamily="34" charset="0"/>
              </a:rPr>
              <a:t>на инвалидни лица,  38%  би размислиле  да вработат лице со инвалидност 9% започанале постапка (анкетирани </a:t>
            </a:r>
            <a:r>
              <a:rPr lang="mk-MK" dirty="0" smtClean="0">
                <a:solidFill>
                  <a:prstClr val="white"/>
                </a:solidFill>
                <a:latin typeface="Calibri" panose="020F0502020204030204" pitchFamily="34" charset="0"/>
              </a:rPr>
              <a:t> се 128 претпријатија</a:t>
            </a:r>
            <a:r>
              <a:rPr lang="mk-MK" dirty="0">
                <a:solidFill>
                  <a:prstClr val="white"/>
                </a:solidFill>
                <a:latin typeface="Calibri" panose="020F0502020204030204" pitchFamily="34" charset="0"/>
              </a:rPr>
              <a:t>).  </a:t>
            </a:r>
            <a:endParaRPr lang="mk-MK" dirty="0" smtClean="0">
              <a:solidFill>
                <a:prstClr val="white"/>
              </a:solidFill>
              <a:latin typeface="Calibri" panose="020F0502020204030204" pitchFamily="34" charset="0"/>
            </a:endParaRPr>
          </a:p>
          <a:p>
            <a:pPr algn="just">
              <a:spcBef>
                <a:spcPts val="1800"/>
              </a:spcBef>
            </a:pPr>
            <a:r>
              <a:rPr lang="mk-MK" dirty="0" smtClean="0">
                <a:solidFill>
                  <a:prstClr val="white"/>
                </a:solidFill>
                <a:latin typeface="Calibri" panose="020F0502020204030204" pitchFamily="34" charset="0"/>
              </a:rPr>
              <a:t>24% имаат или имале вработено лице со инвалидност.</a:t>
            </a:r>
            <a:endParaRPr lang="en-US" dirty="0">
              <a:solidFill>
                <a:prstClr val="white"/>
              </a:solidFill>
              <a:latin typeface="Calibri" panose="020F0502020204030204" pitchFamily="34" charset="0"/>
            </a:endParaRPr>
          </a:p>
          <a:p>
            <a:pPr algn="just">
              <a:spcBef>
                <a:spcPts val="1800"/>
              </a:spcBef>
            </a:pPr>
            <a:r>
              <a:rPr lang="mk-MK" dirty="0" smtClean="0">
                <a:solidFill>
                  <a:prstClr val="white"/>
                </a:solidFill>
                <a:latin typeface="Calibri" panose="020F0502020204030204" pitchFamily="34" charset="0"/>
              </a:rPr>
              <a:t>Заклучок</a:t>
            </a:r>
            <a:r>
              <a:rPr lang="en-US" dirty="0" smtClean="0">
                <a:solidFill>
                  <a:prstClr val="white"/>
                </a:solidFill>
                <a:latin typeface="Calibri" panose="020F0502020204030204" pitchFamily="34" charset="0"/>
              </a:rPr>
              <a:t>:</a:t>
            </a:r>
            <a:r>
              <a:rPr lang="mk-MK" dirty="0" smtClean="0">
                <a:solidFill>
                  <a:prstClr val="white"/>
                </a:solidFill>
                <a:latin typeface="Calibri" panose="020F0502020204030204" pitchFamily="34" charset="0"/>
              </a:rPr>
              <a:t> </a:t>
            </a:r>
            <a:r>
              <a:rPr lang="mk-MK" dirty="0">
                <a:solidFill>
                  <a:prstClr val="white"/>
                </a:solidFill>
                <a:latin typeface="Calibri" panose="020F0502020204030204" pitchFamily="34" charset="0"/>
              </a:rPr>
              <a:t>Постои недостиг од знаења за препознавањето на способности те за работа на лица со </a:t>
            </a:r>
            <a:r>
              <a:rPr lang="mk-MK" dirty="0" smtClean="0">
                <a:solidFill>
                  <a:prstClr val="white"/>
                </a:solidFill>
                <a:latin typeface="Calibri" panose="020F0502020204030204" pitchFamily="34" charset="0"/>
              </a:rPr>
              <a:t>инвалидност (Истражување  спроведено во 2014 година  од ЗГ Конкт, со финансиска подршка УСАИД).</a:t>
            </a:r>
            <a:endParaRPr lang="en-US" dirty="0">
              <a:solidFill>
                <a:prstClr val="white"/>
              </a:solidFill>
              <a:latin typeface="Calibri" panose="020F0502020204030204" pitchFamily="34" charset="0"/>
            </a:endParaRPr>
          </a:p>
        </p:txBody>
      </p:sp>
    </p:spTree>
    <p:extLst>
      <p:ext uri="{BB962C8B-B14F-4D97-AF65-F5344CB8AC3E}">
        <p14:creationId xmlns:p14="http://schemas.microsoft.com/office/powerpoint/2010/main" xmlns="" val="14433077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xmlns="" id="{3A76B58F-1CF7-41B5-BF70-710D7AC7941C}"/>
              </a:ext>
            </a:extLst>
          </p:cNvPr>
          <p:cNvSpPr>
            <a:spLocks noGrp="1"/>
          </p:cNvSpPr>
          <p:nvPr>
            <p:ph type="title"/>
          </p:nvPr>
        </p:nvSpPr>
        <p:spPr>
          <a:xfrm>
            <a:off x="523673" y="724279"/>
            <a:ext cx="8343236" cy="970450"/>
          </a:xfrm>
        </p:spPr>
        <p:txBody>
          <a:bodyPr>
            <a:normAutofit/>
          </a:bodyPr>
          <a:lstStyle/>
          <a:p>
            <a:r>
              <a:rPr lang="en-US" sz="3200" b="1" dirty="0" err="1"/>
              <a:t>Евидентирани</a:t>
            </a:r>
            <a:r>
              <a:rPr lang="en-US" sz="3200" b="1" dirty="0"/>
              <a:t> </a:t>
            </a:r>
            <a:r>
              <a:rPr lang="en-US" sz="3200" b="1" dirty="0" err="1"/>
              <a:t>вработувања</a:t>
            </a:r>
            <a:r>
              <a:rPr lang="en-US" sz="3200" b="1" dirty="0"/>
              <a:t> </a:t>
            </a:r>
            <a:r>
              <a:rPr lang="en-US" sz="3200" b="1" dirty="0" err="1"/>
              <a:t>на</a:t>
            </a:r>
            <a:r>
              <a:rPr lang="en-US" sz="3200" b="1" dirty="0"/>
              <a:t> </a:t>
            </a:r>
            <a:r>
              <a:rPr lang="en-US" sz="3200" b="1" dirty="0" err="1"/>
              <a:t>лица</a:t>
            </a:r>
            <a:r>
              <a:rPr lang="en-US" sz="3200" b="1" dirty="0"/>
              <a:t> </a:t>
            </a:r>
            <a:r>
              <a:rPr lang="en-US" sz="3200" b="1" dirty="0" err="1"/>
              <a:t>со</a:t>
            </a:r>
            <a:r>
              <a:rPr lang="en-US" sz="3200" b="1" dirty="0"/>
              <a:t> </a:t>
            </a:r>
            <a:r>
              <a:rPr lang="en-US" sz="3200" b="1" dirty="0" err="1"/>
              <a:t>инвалидност</a:t>
            </a:r>
            <a:endParaRPr lang="en-US" sz="3200" dirty="0"/>
          </a:p>
        </p:txBody>
      </p:sp>
      <p:sp>
        <p:nvSpPr>
          <p:cNvPr id="3" name="TextBox 2"/>
          <p:cNvSpPr txBox="1"/>
          <p:nvPr/>
        </p:nvSpPr>
        <p:spPr>
          <a:xfrm>
            <a:off x="2387065" y="2319688"/>
            <a:ext cx="7344076" cy="3416320"/>
          </a:xfrm>
          <a:prstGeom prst="rect">
            <a:avLst/>
          </a:prstGeom>
          <a:noFill/>
        </p:spPr>
        <p:txBody>
          <a:bodyPr wrap="square" rtlCol="0">
            <a:spAutoFit/>
          </a:bodyPr>
          <a:lstStyle/>
          <a:p>
            <a:pPr algn="just"/>
            <a:r>
              <a:rPr lang="en-US" b="1" dirty="0" err="1">
                <a:solidFill>
                  <a:srgbClr val="6D0000"/>
                </a:solidFill>
                <a:latin typeface="Calibri" panose="020F0502020204030204" pitchFamily="34" charset="0"/>
              </a:rPr>
              <a:t>Агенцијата</a:t>
            </a:r>
            <a:r>
              <a:rPr lang="en-US" b="1" dirty="0">
                <a:solidFill>
                  <a:srgbClr val="6D0000"/>
                </a:solidFill>
                <a:latin typeface="Calibri" panose="020F0502020204030204" pitchFamily="34" charset="0"/>
              </a:rPr>
              <a:t> </a:t>
            </a:r>
            <a:r>
              <a:rPr lang="mk-MK" b="1" dirty="0">
                <a:solidFill>
                  <a:srgbClr val="6D0000"/>
                </a:solidFill>
                <a:latin typeface="Calibri" panose="020F0502020204030204" pitchFamily="34" charset="0"/>
              </a:rPr>
              <a:t>за вработување</a:t>
            </a:r>
            <a:r>
              <a:rPr lang="mk-MK" dirty="0">
                <a:solidFill>
                  <a:srgbClr val="6D0000"/>
                </a:solidFill>
                <a:latin typeface="Calibri" panose="020F0502020204030204" pitchFamily="34" charset="0"/>
              </a:rPr>
              <a:t> </a:t>
            </a:r>
            <a:r>
              <a:rPr lang="en-US" dirty="0" err="1">
                <a:latin typeface="Calibri" panose="020F0502020204030204" pitchFamily="34" charset="0"/>
              </a:rPr>
              <a:t>води</a:t>
            </a:r>
            <a:r>
              <a:rPr lang="en-US" dirty="0">
                <a:latin typeface="Calibri" panose="020F0502020204030204" pitchFamily="34" charset="0"/>
              </a:rPr>
              <a:t> </a:t>
            </a:r>
            <a:r>
              <a:rPr lang="en-US" dirty="0" err="1">
                <a:latin typeface="Calibri" panose="020F0502020204030204" pitchFamily="34" charset="0"/>
              </a:rPr>
              <a:t>електронска</a:t>
            </a:r>
            <a:r>
              <a:rPr lang="en-US" dirty="0">
                <a:latin typeface="Calibri" panose="020F0502020204030204" pitchFamily="34" charset="0"/>
              </a:rPr>
              <a:t> </a:t>
            </a:r>
            <a:r>
              <a:rPr lang="en-US" dirty="0" err="1">
                <a:latin typeface="Calibri" panose="020F0502020204030204" pitchFamily="34" charset="0"/>
              </a:rPr>
              <a:t>евиденција</a:t>
            </a:r>
            <a:r>
              <a:rPr lang="en-US" dirty="0">
                <a:latin typeface="Calibri" panose="020F0502020204030204" pitchFamily="34" charset="0"/>
              </a:rPr>
              <a:t> </a:t>
            </a:r>
            <a:r>
              <a:rPr lang="en-US" dirty="0" err="1">
                <a:latin typeface="Calibri" panose="020F0502020204030204" pitchFamily="34" charset="0"/>
              </a:rPr>
              <a:t>согласно</a:t>
            </a:r>
            <a:r>
              <a:rPr lang="en-US" dirty="0">
                <a:latin typeface="Calibri" panose="020F0502020204030204" pitchFamily="34" charset="0"/>
              </a:rPr>
              <a:t> </a:t>
            </a:r>
            <a:r>
              <a:rPr lang="en-US" dirty="0" err="1">
                <a:latin typeface="Calibri" panose="020F0502020204030204" pitchFamily="34" charset="0"/>
              </a:rPr>
              <a:t>со</a:t>
            </a:r>
            <a:r>
              <a:rPr lang="en-US" dirty="0">
                <a:latin typeface="Calibri" panose="020F0502020204030204" pitchFamily="34" charset="0"/>
              </a:rPr>
              <a:t> </a:t>
            </a:r>
            <a:r>
              <a:rPr lang="en-US" dirty="0" err="1">
                <a:latin typeface="Calibri" panose="020F0502020204030204" pitchFamily="34" charset="0"/>
              </a:rPr>
              <a:t>Законот</a:t>
            </a:r>
            <a:r>
              <a:rPr lang="en-US" dirty="0">
                <a:latin typeface="Calibri" panose="020F0502020204030204" pitchFamily="34" charset="0"/>
              </a:rPr>
              <a:t> </a:t>
            </a:r>
            <a:r>
              <a:rPr lang="en-US" dirty="0" err="1">
                <a:latin typeface="Calibri" panose="020F0502020204030204" pitchFamily="34" charset="0"/>
              </a:rPr>
              <a:t>за</a:t>
            </a:r>
            <a:r>
              <a:rPr lang="en-US" dirty="0">
                <a:latin typeface="Calibri" panose="020F0502020204030204" pitchFamily="34" charset="0"/>
              </a:rPr>
              <a:t> </a:t>
            </a:r>
            <a:r>
              <a:rPr lang="en-US" dirty="0" err="1">
                <a:latin typeface="Calibri" panose="020F0502020204030204" pitchFamily="34" charset="0"/>
              </a:rPr>
              <a:t>општа</a:t>
            </a:r>
            <a:r>
              <a:rPr lang="en-US" dirty="0">
                <a:latin typeface="Calibri" panose="020F0502020204030204" pitchFamily="34" charset="0"/>
              </a:rPr>
              <a:t> </a:t>
            </a:r>
            <a:r>
              <a:rPr lang="en-US" dirty="0" err="1">
                <a:latin typeface="Calibri" panose="020F0502020204030204" pitchFamily="34" charset="0"/>
              </a:rPr>
              <a:t>управна</a:t>
            </a:r>
            <a:r>
              <a:rPr lang="en-US" dirty="0">
                <a:latin typeface="Calibri" panose="020F0502020204030204" pitchFamily="34" charset="0"/>
              </a:rPr>
              <a:t> </a:t>
            </a:r>
            <a:r>
              <a:rPr lang="en-US" dirty="0" err="1">
                <a:solidFill>
                  <a:schemeClr val="bg1"/>
                </a:solidFill>
                <a:latin typeface="Calibri" panose="020F0502020204030204" pitchFamily="34" charset="0"/>
              </a:rPr>
              <a:t>постапка</a:t>
            </a:r>
            <a:r>
              <a:rPr lang="en-US" dirty="0">
                <a:solidFill>
                  <a:schemeClr val="bg1"/>
                </a:solidFill>
                <a:latin typeface="Calibri" panose="020F0502020204030204" pitchFamily="34" charset="0"/>
              </a:rPr>
              <a:t> </a:t>
            </a:r>
            <a:r>
              <a:rPr lang="en-US" dirty="0" err="1">
                <a:solidFill>
                  <a:schemeClr val="bg1"/>
                </a:solidFill>
                <a:latin typeface="Calibri" panose="020F0502020204030204" pitchFamily="34" charset="0"/>
              </a:rPr>
              <a:t>за</a:t>
            </a:r>
            <a:r>
              <a:rPr lang="en-US" dirty="0">
                <a:solidFill>
                  <a:schemeClr val="bg1"/>
                </a:solidFill>
                <a:latin typeface="Calibri" panose="020F0502020204030204" pitchFamily="34" charset="0"/>
              </a:rPr>
              <a:t> </a:t>
            </a:r>
            <a:r>
              <a:rPr lang="en-US" dirty="0" err="1">
                <a:solidFill>
                  <a:schemeClr val="bg1"/>
                </a:solidFill>
                <a:latin typeface="Calibri" panose="020F0502020204030204" pitchFamily="34" charset="0"/>
              </a:rPr>
              <a:t>вработените</a:t>
            </a:r>
            <a:r>
              <a:rPr lang="en-US" dirty="0">
                <a:solidFill>
                  <a:schemeClr val="bg1"/>
                </a:solidFill>
                <a:latin typeface="Calibri" panose="020F0502020204030204" pitchFamily="34" charset="0"/>
              </a:rPr>
              <a:t> </a:t>
            </a:r>
            <a:r>
              <a:rPr lang="en-US" dirty="0" err="1">
                <a:solidFill>
                  <a:schemeClr val="bg1"/>
                </a:solidFill>
                <a:latin typeface="Calibri" panose="020F0502020204030204" pitchFamily="34" charset="0"/>
              </a:rPr>
              <a:t>инвалидни</a:t>
            </a:r>
            <a:r>
              <a:rPr lang="en-US" dirty="0">
                <a:solidFill>
                  <a:schemeClr val="bg1"/>
                </a:solidFill>
                <a:latin typeface="Calibri" panose="020F0502020204030204" pitchFamily="34" charset="0"/>
              </a:rPr>
              <a:t> </a:t>
            </a:r>
            <a:r>
              <a:rPr lang="en-US" dirty="0" err="1">
                <a:solidFill>
                  <a:schemeClr val="bg1"/>
                </a:solidFill>
                <a:latin typeface="Calibri" panose="020F0502020204030204" pitchFamily="34" charset="0"/>
              </a:rPr>
              <a:t>лица</a:t>
            </a:r>
            <a:r>
              <a:rPr lang="en-US" dirty="0">
                <a:solidFill>
                  <a:schemeClr val="bg1"/>
                </a:solidFill>
                <a:latin typeface="Calibri" panose="020F0502020204030204" pitchFamily="34" charset="0"/>
              </a:rPr>
              <a:t> </a:t>
            </a:r>
            <a:r>
              <a:rPr lang="en-US" dirty="0" err="1">
                <a:latin typeface="Calibri" panose="020F0502020204030204" pitchFamily="34" charset="0"/>
              </a:rPr>
              <a:t>согласно</a:t>
            </a:r>
            <a:r>
              <a:rPr lang="en-US" dirty="0">
                <a:latin typeface="Calibri" panose="020F0502020204030204" pitchFamily="34" charset="0"/>
              </a:rPr>
              <a:t> </a:t>
            </a:r>
            <a:r>
              <a:rPr lang="en-US" dirty="0" err="1">
                <a:latin typeface="Calibri" panose="020F0502020204030204" pitchFamily="34" charset="0"/>
              </a:rPr>
              <a:t>со</a:t>
            </a:r>
            <a:r>
              <a:rPr lang="en-US" dirty="0">
                <a:latin typeface="Calibri" panose="020F0502020204030204" pitchFamily="34" charset="0"/>
              </a:rPr>
              <a:t> </a:t>
            </a:r>
            <a:r>
              <a:rPr lang="en-US" dirty="0" err="1">
                <a:latin typeface="Calibri" panose="020F0502020204030204" pitchFamily="34" charset="0"/>
              </a:rPr>
              <a:t>овој</a:t>
            </a:r>
            <a:r>
              <a:rPr lang="en-US" dirty="0">
                <a:latin typeface="Calibri" panose="020F0502020204030204" pitchFamily="34" charset="0"/>
              </a:rPr>
              <a:t> </a:t>
            </a:r>
            <a:r>
              <a:rPr lang="en-US" dirty="0" err="1">
                <a:latin typeface="Calibri" panose="020F0502020204030204" pitchFamily="34" charset="0"/>
              </a:rPr>
              <a:t>закон</a:t>
            </a:r>
            <a:r>
              <a:rPr lang="en-US" dirty="0">
                <a:latin typeface="Calibri" panose="020F0502020204030204" pitchFamily="34" charset="0"/>
              </a:rPr>
              <a:t>, </a:t>
            </a:r>
            <a:r>
              <a:rPr lang="en-US" dirty="0" err="1">
                <a:latin typeface="Calibri" panose="020F0502020204030204" pitchFamily="34" charset="0"/>
              </a:rPr>
              <a:t>која</a:t>
            </a:r>
            <a:r>
              <a:rPr lang="en-US" dirty="0">
                <a:latin typeface="Calibri" panose="020F0502020204030204" pitchFamily="34" charset="0"/>
              </a:rPr>
              <a:t> </a:t>
            </a:r>
            <a:r>
              <a:rPr lang="en-US" dirty="0" err="1">
                <a:latin typeface="Calibri" panose="020F0502020204030204" pitchFamily="34" charset="0"/>
              </a:rPr>
              <a:t>содржи</a:t>
            </a:r>
            <a:r>
              <a:rPr lang="en-US" dirty="0">
                <a:latin typeface="Calibri" panose="020F0502020204030204" pitchFamily="34" charset="0"/>
              </a:rPr>
              <a:t> </a:t>
            </a:r>
            <a:r>
              <a:rPr lang="en-US" dirty="0" err="1">
                <a:latin typeface="Calibri" panose="020F0502020204030204" pitchFamily="34" charset="0"/>
              </a:rPr>
              <a:t>податоци</a:t>
            </a:r>
            <a:r>
              <a:rPr lang="en-US" dirty="0">
                <a:latin typeface="Calibri" panose="020F0502020204030204" pitchFamily="34" charset="0"/>
              </a:rPr>
              <a:t> </a:t>
            </a:r>
            <a:r>
              <a:rPr lang="en-US" dirty="0" err="1">
                <a:latin typeface="Calibri" panose="020F0502020204030204" pitchFamily="34" charset="0"/>
              </a:rPr>
              <a:t>за</a:t>
            </a:r>
            <a:r>
              <a:rPr lang="en-US" dirty="0">
                <a:latin typeface="Calibri" panose="020F0502020204030204" pitchFamily="34" charset="0"/>
              </a:rPr>
              <a:t> </a:t>
            </a:r>
            <a:r>
              <a:rPr lang="en-US" dirty="0" err="1">
                <a:latin typeface="Calibri" panose="020F0502020204030204" pitchFamily="34" charset="0"/>
              </a:rPr>
              <a:t>начинот</a:t>
            </a:r>
            <a:r>
              <a:rPr lang="en-US" dirty="0">
                <a:latin typeface="Calibri" panose="020F0502020204030204" pitchFamily="34" charset="0"/>
              </a:rPr>
              <a:t> </a:t>
            </a:r>
            <a:r>
              <a:rPr lang="en-US" dirty="0" err="1">
                <a:latin typeface="Calibri" panose="020F0502020204030204" pitchFamily="34" charset="0"/>
              </a:rPr>
              <a:t>на</a:t>
            </a:r>
            <a:r>
              <a:rPr lang="en-US" dirty="0">
                <a:latin typeface="Calibri" panose="020F0502020204030204" pitchFamily="34" charset="0"/>
              </a:rPr>
              <a:t> </a:t>
            </a:r>
            <a:r>
              <a:rPr lang="en-US" dirty="0" err="1">
                <a:latin typeface="Calibri" panose="020F0502020204030204" pitchFamily="34" charset="0"/>
              </a:rPr>
              <a:t>вработување</a:t>
            </a:r>
            <a:r>
              <a:rPr lang="en-US" dirty="0">
                <a:latin typeface="Calibri" panose="020F0502020204030204" pitchFamily="34" charset="0"/>
              </a:rPr>
              <a:t> </a:t>
            </a:r>
            <a:r>
              <a:rPr lang="en-US" dirty="0" err="1">
                <a:latin typeface="Calibri" panose="020F0502020204030204" pitchFamily="34" charset="0"/>
              </a:rPr>
              <a:t>на</a:t>
            </a:r>
            <a:r>
              <a:rPr lang="en-US" dirty="0">
                <a:latin typeface="Calibri" panose="020F0502020204030204" pitchFamily="34" charset="0"/>
              </a:rPr>
              <a:t> </a:t>
            </a:r>
            <a:r>
              <a:rPr lang="en-US" dirty="0" err="1">
                <a:latin typeface="Calibri" panose="020F0502020204030204" pitchFamily="34" charset="0"/>
              </a:rPr>
              <a:t>инвалидното</a:t>
            </a:r>
            <a:r>
              <a:rPr lang="en-US" dirty="0">
                <a:latin typeface="Calibri" panose="020F0502020204030204" pitchFamily="34" charset="0"/>
              </a:rPr>
              <a:t> </a:t>
            </a:r>
            <a:r>
              <a:rPr lang="en-US" dirty="0" err="1">
                <a:latin typeface="Calibri" panose="020F0502020204030204" pitchFamily="34" charset="0"/>
              </a:rPr>
              <a:t>лице</a:t>
            </a:r>
            <a:r>
              <a:rPr lang="en-US" dirty="0">
                <a:latin typeface="Calibri" panose="020F0502020204030204" pitchFamily="34" charset="0"/>
              </a:rPr>
              <a:t>, </a:t>
            </a:r>
            <a:r>
              <a:rPr lang="en-US" dirty="0" err="1">
                <a:latin typeface="Calibri" panose="020F0502020204030204" pitchFamily="34" charset="0"/>
              </a:rPr>
              <a:t>работодавецот</a:t>
            </a:r>
            <a:r>
              <a:rPr lang="en-US" dirty="0">
                <a:latin typeface="Calibri" panose="020F0502020204030204" pitchFamily="34" charset="0"/>
              </a:rPr>
              <a:t> </a:t>
            </a:r>
            <a:r>
              <a:rPr lang="en-US" dirty="0" err="1">
                <a:latin typeface="Calibri" panose="020F0502020204030204" pitchFamily="34" charset="0"/>
              </a:rPr>
              <a:t>каде</a:t>
            </a:r>
            <a:r>
              <a:rPr lang="en-US" dirty="0">
                <a:latin typeface="Calibri" panose="020F0502020204030204" pitchFamily="34" charset="0"/>
              </a:rPr>
              <a:t> </a:t>
            </a:r>
            <a:r>
              <a:rPr lang="en-US" dirty="0" err="1">
                <a:latin typeface="Calibri" panose="020F0502020204030204" pitchFamily="34" charset="0"/>
              </a:rPr>
              <a:t>лицето</a:t>
            </a:r>
            <a:r>
              <a:rPr lang="en-US" dirty="0">
                <a:latin typeface="Calibri" panose="020F0502020204030204" pitchFamily="34" charset="0"/>
              </a:rPr>
              <a:t> е </a:t>
            </a:r>
            <a:r>
              <a:rPr lang="en-US" dirty="0" err="1">
                <a:latin typeface="Calibri" panose="020F0502020204030204" pitchFamily="34" charset="0"/>
              </a:rPr>
              <a:t>вработено</a:t>
            </a:r>
            <a:r>
              <a:rPr lang="en-US" dirty="0">
                <a:latin typeface="Calibri" panose="020F0502020204030204" pitchFamily="34" charset="0"/>
              </a:rPr>
              <a:t>, </a:t>
            </a:r>
            <a:r>
              <a:rPr lang="en-US" dirty="0" err="1">
                <a:latin typeface="Calibri" panose="020F0502020204030204" pitchFamily="34" charset="0"/>
              </a:rPr>
              <a:t>период</a:t>
            </a:r>
            <a:r>
              <a:rPr lang="en-US" dirty="0">
                <a:latin typeface="Calibri" panose="020F0502020204030204" pitchFamily="34" charset="0"/>
              </a:rPr>
              <a:t> </a:t>
            </a:r>
            <a:r>
              <a:rPr lang="en-US" dirty="0" err="1">
                <a:latin typeface="Calibri" panose="020F0502020204030204" pitchFamily="34" charset="0"/>
              </a:rPr>
              <a:t>за</a:t>
            </a:r>
            <a:r>
              <a:rPr lang="en-US" dirty="0">
                <a:latin typeface="Calibri" panose="020F0502020204030204" pitchFamily="34" charset="0"/>
              </a:rPr>
              <a:t> </a:t>
            </a:r>
            <a:r>
              <a:rPr lang="en-US" dirty="0" err="1" smtClean="0">
                <a:latin typeface="Calibri" panose="020F0502020204030204" pitchFamily="34" charset="0"/>
              </a:rPr>
              <a:t>кој</a:t>
            </a:r>
            <a:r>
              <a:rPr lang="mk-MK" dirty="0" smtClean="0">
                <a:latin typeface="Calibri" panose="020F0502020204030204" pitchFamily="34" charset="0"/>
              </a:rPr>
              <a:t> </a:t>
            </a:r>
            <a:r>
              <a:rPr lang="en-US" dirty="0" err="1" smtClean="0">
                <a:latin typeface="Calibri" panose="020F0502020204030204" pitchFamily="34" charset="0"/>
              </a:rPr>
              <a:t>што</a:t>
            </a:r>
            <a:r>
              <a:rPr lang="en-US" dirty="0" smtClean="0">
                <a:latin typeface="Calibri" panose="020F0502020204030204" pitchFamily="34" charset="0"/>
              </a:rPr>
              <a:t> </a:t>
            </a:r>
            <a:r>
              <a:rPr lang="en-US" dirty="0" err="1">
                <a:latin typeface="Calibri" panose="020F0502020204030204" pitchFamily="34" charset="0"/>
              </a:rPr>
              <a:t>се</a:t>
            </a:r>
            <a:r>
              <a:rPr lang="en-US" dirty="0">
                <a:latin typeface="Calibri" panose="020F0502020204030204" pitchFamily="34" charset="0"/>
              </a:rPr>
              <a:t> </a:t>
            </a:r>
            <a:r>
              <a:rPr lang="en-US" dirty="0" err="1">
                <a:latin typeface="Calibri" panose="020F0502020204030204" pitchFamily="34" charset="0"/>
              </a:rPr>
              <a:t>однесува</a:t>
            </a:r>
            <a:r>
              <a:rPr lang="en-US" dirty="0">
                <a:latin typeface="Calibri" panose="020F0502020204030204" pitchFamily="34" charset="0"/>
              </a:rPr>
              <a:t> </a:t>
            </a:r>
            <a:r>
              <a:rPr lang="en-US" dirty="0" err="1">
                <a:latin typeface="Calibri" panose="020F0502020204030204" pitchFamily="34" charset="0"/>
              </a:rPr>
              <a:t>вработувањето</a:t>
            </a:r>
            <a:r>
              <a:rPr lang="en-US" dirty="0">
                <a:latin typeface="Calibri" panose="020F0502020204030204" pitchFamily="34" charset="0"/>
              </a:rPr>
              <a:t>, </a:t>
            </a:r>
            <a:r>
              <a:rPr lang="en-US" dirty="0" err="1">
                <a:latin typeface="Calibri" panose="020F0502020204030204" pitchFamily="34" charset="0"/>
              </a:rPr>
              <a:t>видот</a:t>
            </a:r>
            <a:r>
              <a:rPr lang="en-US" dirty="0">
                <a:latin typeface="Calibri" panose="020F0502020204030204" pitchFamily="34" charset="0"/>
              </a:rPr>
              <a:t> </a:t>
            </a:r>
            <a:r>
              <a:rPr lang="en-US" dirty="0" err="1">
                <a:latin typeface="Calibri" panose="020F0502020204030204" pitchFamily="34" charset="0"/>
              </a:rPr>
              <a:t>на</a:t>
            </a:r>
            <a:r>
              <a:rPr lang="en-US" dirty="0">
                <a:latin typeface="Calibri" panose="020F0502020204030204" pitchFamily="34" charset="0"/>
              </a:rPr>
              <a:t> </a:t>
            </a:r>
            <a:r>
              <a:rPr lang="en-US" dirty="0" err="1">
                <a:latin typeface="Calibri" panose="020F0502020204030204" pitchFamily="34" charset="0"/>
              </a:rPr>
              <a:t>инвалидноста</a:t>
            </a:r>
            <a:r>
              <a:rPr lang="en-US" dirty="0">
                <a:latin typeface="Calibri" panose="020F0502020204030204" pitchFamily="34" charset="0"/>
              </a:rPr>
              <a:t> и </a:t>
            </a:r>
            <a:r>
              <a:rPr lang="en-US" dirty="0" err="1">
                <a:latin typeface="Calibri" panose="020F0502020204030204" pitchFamily="34" charset="0"/>
              </a:rPr>
              <a:t>други</a:t>
            </a:r>
            <a:r>
              <a:rPr lang="en-US" dirty="0">
                <a:latin typeface="Calibri" panose="020F0502020204030204" pitchFamily="34" charset="0"/>
              </a:rPr>
              <a:t> </a:t>
            </a:r>
            <a:r>
              <a:rPr lang="en-US" dirty="0" err="1">
                <a:latin typeface="Calibri" panose="020F0502020204030204" pitchFamily="34" charset="0"/>
              </a:rPr>
              <a:t>податоци</a:t>
            </a:r>
            <a:r>
              <a:rPr lang="en-US" dirty="0" smtClean="0">
                <a:latin typeface="Calibri" panose="020F0502020204030204" pitchFamily="34" charset="0"/>
              </a:rPr>
              <a:t>.</a:t>
            </a:r>
            <a:endParaRPr lang="mk-MK" dirty="0" smtClean="0">
              <a:latin typeface="Calibri" panose="020F0502020204030204" pitchFamily="34" charset="0"/>
            </a:endParaRPr>
          </a:p>
          <a:p>
            <a:pPr algn="just"/>
            <a:endParaRPr lang="en-US" dirty="0">
              <a:latin typeface="Calibri" panose="020F0502020204030204" pitchFamily="34" charset="0"/>
            </a:endParaRPr>
          </a:p>
          <a:p>
            <a:pPr algn="just"/>
            <a:r>
              <a:rPr lang="en-US" dirty="0">
                <a:latin typeface="Calibri" panose="020F0502020204030204" pitchFamily="34" charset="0"/>
              </a:rPr>
              <a:t> </a:t>
            </a:r>
            <a:r>
              <a:rPr lang="en-US" dirty="0" err="1">
                <a:latin typeface="Calibri" panose="020F0502020204030204" pitchFamily="34" charset="0"/>
              </a:rPr>
              <a:t>Агенцијата</a:t>
            </a:r>
            <a:r>
              <a:rPr lang="en-US" dirty="0">
                <a:latin typeface="Calibri" panose="020F0502020204030204" pitchFamily="34" charset="0"/>
              </a:rPr>
              <a:t> </a:t>
            </a:r>
            <a:r>
              <a:rPr lang="en-US" dirty="0" err="1">
                <a:latin typeface="Calibri" panose="020F0502020204030204" pitchFamily="34" charset="0"/>
              </a:rPr>
              <a:t>води</a:t>
            </a:r>
            <a:r>
              <a:rPr lang="en-US" dirty="0">
                <a:latin typeface="Calibri" panose="020F0502020204030204" pitchFamily="34" charset="0"/>
              </a:rPr>
              <a:t> </a:t>
            </a:r>
            <a:r>
              <a:rPr lang="en-US" dirty="0" err="1">
                <a:latin typeface="Calibri" panose="020F0502020204030204" pitchFamily="34" charset="0"/>
              </a:rPr>
              <a:t>електронска</a:t>
            </a:r>
            <a:r>
              <a:rPr lang="en-US" dirty="0">
                <a:latin typeface="Calibri" panose="020F0502020204030204" pitchFamily="34" charset="0"/>
              </a:rPr>
              <a:t> </a:t>
            </a:r>
            <a:r>
              <a:rPr lang="en-US" dirty="0" err="1">
                <a:latin typeface="Calibri" panose="020F0502020204030204" pitchFamily="34" charset="0"/>
              </a:rPr>
              <a:t>евиденција</a:t>
            </a:r>
            <a:r>
              <a:rPr lang="en-US" dirty="0">
                <a:latin typeface="Calibri" panose="020F0502020204030204" pitchFamily="34" charset="0"/>
              </a:rPr>
              <a:t> </a:t>
            </a:r>
            <a:r>
              <a:rPr lang="en-US" dirty="0" err="1">
                <a:latin typeface="Calibri" panose="020F0502020204030204" pitchFamily="34" charset="0"/>
              </a:rPr>
              <a:t>согласно</a:t>
            </a:r>
            <a:r>
              <a:rPr lang="en-US" dirty="0">
                <a:latin typeface="Calibri" panose="020F0502020204030204" pitchFamily="34" charset="0"/>
              </a:rPr>
              <a:t> </a:t>
            </a:r>
            <a:r>
              <a:rPr lang="en-US" dirty="0" err="1">
                <a:latin typeface="Calibri" panose="020F0502020204030204" pitchFamily="34" charset="0"/>
              </a:rPr>
              <a:t>со</a:t>
            </a:r>
            <a:r>
              <a:rPr lang="en-US" dirty="0">
                <a:latin typeface="Calibri" panose="020F0502020204030204" pitchFamily="34" charset="0"/>
              </a:rPr>
              <a:t> </a:t>
            </a:r>
            <a:r>
              <a:rPr lang="en-US" dirty="0" err="1">
                <a:latin typeface="Calibri" panose="020F0502020204030204" pitchFamily="34" charset="0"/>
              </a:rPr>
              <a:t>Законот</a:t>
            </a:r>
            <a:r>
              <a:rPr lang="en-US" dirty="0">
                <a:latin typeface="Calibri" panose="020F0502020204030204" pitchFamily="34" charset="0"/>
              </a:rPr>
              <a:t> </a:t>
            </a:r>
            <a:r>
              <a:rPr lang="en-US" dirty="0" err="1">
                <a:latin typeface="Calibri" panose="020F0502020204030204" pitchFamily="34" charset="0"/>
              </a:rPr>
              <a:t>за</a:t>
            </a:r>
            <a:r>
              <a:rPr lang="en-US" dirty="0">
                <a:latin typeface="Calibri" panose="020F0502020204030204" pitchFamily="34" charset="0"/>
              </a:rPr>
              <a:t> </a:t>
            </a:r>
            <a:r>
              <a:rPr lang="en-US" dirty="0" err="1">
                <a:latin typeface="Calibri" panose="020F0502020204030204" pitchFamily="34" charset="0"/>
              </a:rPr>
              <a:t>општа</a:t>
            </a:r>
            <a:r>
              <a:rPr lang="en-US" dirty="0">
                <a:latin typeface="Calibri" panose="020F0502020204030204" pitchFamily="34" charset="0"/>
              </a:rPr>
              <a:t> </a:t>
            </a:r>
            <a:r>
              <a:rPr lang="en-US" dirty="0" err="1">
                <a:latin typeface="Calibri" panose="020F0502020204030204" pitchFamily="34" charset="0"/>
              </a:rPr>
              <a:t>управна</a:t>
            </a:r>
            <a:r>
              <a:rPr lang="en-US" dirty="0">
                <a:latin typeface="Calibri" panose="020F0502020204030204" pitchFamily="34" charset="0"/>
              </a:rPr>
              <a:t> </a:t>
            </a:r>
            <a:r>
              <a:rPr lang="en-US" dirty="0" err="1">
                <a:solidFill>
                  <a:schemeClr val="bg1"/>
                </a:solidFill>
                <a:latin typeface="Calibri" panose="020F0502020204030204" pitchFamily="34" charset="0"/>
              </a:rPr>
              <a:t>постапка</a:t>
            </a:r>
            <a:r>
              <a:rPr lang="en-US" dirty="0">
                <a:solidFill>
                  <a:schemeClr val="bg1"/>
                </a:solidFill>
                <a:latin typeface="Calibri" panose="020F0502020204030204" pitchFamily="34" charset="0"/>
              </a:rPr>
              <a:t> </a:t>
            </a:r>
            <a:r>
              <a:rPr lang="en-US" dirty="0" err="1">
                <a:solidFill>
                  <a:schemeClr val="bg1"/>
                </a:solidFill>
                <a:latin typeface="Calibri" panose="020F0502020204030204" pitchFamily="34" charset="0"/>
              </a:rPr>
              <a:t>за</a:t>
            </a:r>
            <a:r>
              <a:rPr lang="en-US" dirty="0">
                <a:solidFill>
                  <a:schemeClr val="bg1"/>
                </a:solidFill>
                <a:latin typeface="Calibri" panose="020F0502020204030204" pitchFamily="34" charset="0"/>
              </a:rPr>
              <a:t> </a:t>
            </a:r>
            <a:r>
              <a:rPr lang="en-US" dirty="0" err="1">
                <a:solidFill>
                  <a:schemeClr val="bg1"/>
                </a:solidFill>
                <a:latin typeface="Calibri" panose="020F0502020204030204" pitchFamily="34" charset="0"/>
              </a:rPr>
              <a:t>доделените</a:t>
            </a:r>
            <a:r>
              <a:rPr lang="en-US" dirty="0">
                <a:solidFill>
                  <a:schemeClr val="bg1"/>
                </a:solidFill>
                <a:latin typeface="Calibri" panose="020F0502020204030204" pitchFamily="34" charset="0"/>
              </a:rPr>
              <a:t> </a:t>
            </a:r>
            <a:r>
              <a:rPr lang="en-US" dirty="0" err="1">
                <a:solidFill>
                  <a:schemeClr val="bg1"/>
                </a:solidFill>
                <a:latin typeface="Calibri" panose="020F0502020204030204" pitchFamily="34" charset="0"/>
              </a:rPr>
              <a:t>средства</a:t>
            </a:r>
            <a:r>
              <a:rPr lang="en-US" dirty="0">
                <a:solidFill>
                  <a:schemeClr val="bg1"/>
                </a:solidFill>
                <a:latin typeface="Calibri" panose="020F0502020204030204" pitchFamily="34" charset="0"/>
              </a:rPr>
              <a:t> </a:t>
            </a:r>
            <a:r>
              <a:rPr lang="en-US" dirty="0" err="1">
                <a:solidFill>
                  <a:schemeClr val="bg1"/>
                </a:solidFill>
                <a:latin typeface="Calibri" panose="020F0502020204030204" pitchFamily="34" charset="0"/>
              </a:rPr>
              <a:t>од</a:t>
            </a:r>
            <a:r>
              <a:rPr lang="en-US" dirty="0">
                <a:solidFill>
                  <a:schemeClr val="bg1"/>
                </a:solidFill>
                <a:latin typeface="Calibri" panose="020F0502020204030204" pitchFamily="34" charset="0"/>
              </a:rPr>
              <a:t> </a:t>
            </a:r>
            <a:r>
              <a:rPr lang="en-US" dirty="0" err="1">
                <a:solidFill>
                  <a:schemeClr val="bg1"/>
                </a:solidFill>
                <a:latin typeface="Calibri" panose="020F0502020204030204" pitchFamily="34" charset="0"/>
              </a:rPr>
              <a:t>Посебниот</a:t>
            </a:r>
            <a:r>
              <a:rPr lang="en-US" dirty="0">
                <a:solidFill>
                  <a:schemeClr val="bg1"/>
                </a:solidFill>
                <a:latin typeface="Calibri" panose="020F0502020204030204" pitchFamily="34" charset="0"/>
              </a:rPr>
              <a:t> </a:t>
            </a:r>
            <a:r>
              <a:rPr lang="en-US" dirty="0" err="1">
                <a:solidFill>
                  <a:schemeClr val="bg1"/>
                </a:solidFill>
                <a:latin typeface="Calibri" panose="020F0502020204030204" pitchFamily="34" charset="0"/>
              </a:rPr>
              <a:t>фонд</a:t>
            </a:r>
            <a:r>
              <a:rPr lang="en-US" dirty="0">
                <a:solidFill>
                  <a:schemeClr val="bg1"/>
                </a:solidFill>
                <a:latin typeface="Calibri" panose="020F0502020204030204" pitchFamily="34" charset="0"/>
              </a:rPr>
              <a:t> </a:t>
            </a:r>
            <a:r>
              <a:rPr lang="en-US" dirty="0" err="1">
                <a:latin typeface="Calibri" panose="020F0502020204030204" pitchFamily="34" charset="0"/>
              </a:rPr>
              <a:t>која</a:t>
            </a:r>
            <a:r>
              <a:rPr lang="en-US" dirty="0">
                <a:latin typeface="Calibri" panose="020F0502020204030204" pitchFamily="34" charset="0"/>
              </a:rPr>
              <a:t> </a:t>
            </a:r>
            <a:r>
              <a:rPr lang="en-US" dirty="0" err="1">
                <a:latin typeface="Calibri" panose="020F0502020204030204" pitchFamily="34" charset="0"/>
              </a:rPr>
              <a:t>содржи</a:t>
            </a:r>
            <a:r>
              <a:rPr lang="en-US" dirty="0">
                <a:latin typeface="Calibri" panose="020F0502020204030204" pitchFamily="34" charset="0"/>
              </a:rPr>
              <a:t> </a:t>
            </a:r>
            <a:r>
              <a:rPr lang="en-US" dirty="0" err="1">
                <a:latin typeface="Calibri" panose="020F0502020204030204" pitchFamily="34" charset="0"/>
              </a:rPr>
              <a:t>податоци</a:t>
            </a:r>
            <a:r>
              <a:rPr lang="en-US" dirty="0">
                <a:latin typeface="Calibri" panose="020F0502020204030204" pitchFamily="34" charset="0"/>
              </a:rPr>
              <a:t> </a:t>
            </a:r>
            <a:r>
              <a:rPr lang="en-US" dirty="0" err="1">
                <a:latin typeface="Calibri" panose="020F0502020204030204" pitchFamily="34" charset="0"/>
              </a:rPr>
              <a:t>за</a:t>
            </a:r>
            <a:r>
              <a:rPr lang="en-US" dirty="0">
                <a:latin typeface="Calibri" panose="020F0502020204030204" pitchFamily="34" charset="0"/>
              </a:rPr>
              <a:t> </a:t>
            </a:r>
            <a:r>
              <a:rPr lang="en-US" dirty="0" err="1">
                <a:latin typeface="Calibri" panose="020F0502020204030204" pitchFamily="34" charset="0"/>
              </a:rPr>
              <a:t>работодавецот</a:t>
            </a:r>
            <a:r>
              <a:rPr lang="en-US" dirty="0">
                <a:latin typeface="Calibri" panose="020F0502020204030204" pitchFamily="34" charset="0"/>
              </a:rPr>
              <a:t> </a:t>
            </a:r>
            <a:r>
              <a:rPr lang="en-US" dirty="0" err="1">
                <a:latin typeface="Calibri" panose="020F0502020204030204" pitchFamily="34" charset="0"/>
              </a:rPr>
              <a:t>на</a:t>
            </a:r>
            <a:r>
              <a:rPr lang="en-US" dirty="0">
                <a:latin typeface="Calibri" panose="020F0502020204030204" pitchFamily="34" charset="0"/>
              </a:rPr>
              <a:t> </a:t>
            </a:r>
            <a:r>
              <a:rPr lang="en-US" dirty="0" err="1">
                <a:latin typeface="Calibri" panose="020F0502020204030204" pitchFamily="34" charset="0"/>
              </a:rPr>
              <a:t>кој</a:t>
            </a:r>
            <a:r>
              <a:rPr lang="en-US" dirty="0">
                <a:latin typeface="Calibri" panose="020F0502020204030204" pitchFamily="34" charset="0"/>
              </a:rPr>
              <a:t> </a:t>
            </a:r>
            <a:r>
              <a:rPr lang="en-US" dirty="0" err="1">
                <a:latin typeface="Calibri" panose="020F0502020204030204" pitchFamily="34" charset="0"/>
              </a:rPr>
              <a:t>му</a:t>
            </a:r>
            <a:r>
              <a:rPr lang="en-US" dirty="0">
                <a:latin typeface="Calibri" panose="020F0502020204030204" pitchFamily="34" charset="0"/>
              </a:rPr>
              <a:t> </a:t>
            </a:r>
            <a:r>
              <a:rPr lang="en-US" dirty="0" err="1">
                <a:latin typeface="Calibri" panose="020F0502020204030204" pitchFamily="34" charset="0"/>
              </a:rPr>
              <a:t>се</a:t>
            </a:r>
            <a:r>
              <a:rPr lang="en-US" dirty="0">
                <a:latin typeface="Calibri" panose="020F0502020204030204" pitchFamily="34" charset="0"/>
              </a:rPr>
              <a:t> </a:t>
            </a:r>
            <a:r>
              <a:rPr lang="en-US" dirty="0" err="1">
                <a:latin typeface="Calibri" panose="020F0502020204030204" pitchFamily="34" charset="0"/>
              </a:rPr>
              <a:t>доделени</a:t>
            </a:r>
            <a:r>
              <a:rPr lang="en-US" dirty="0">
                <a:latin typeface="Calibri" panose="020F0502020204030204" pitchFamily="34" charset="0"/>
              </a:rPr>
              <a:t> </a:t>
            </a:r>
            <a:r>
              <a:rPr lang="en-US" dirty="0" err="1">
                <a:latin typeface="Calibri" panose="020F0502020204030204" pitchFamily="34" charset="0"/>
              </a:rPr>
              <a:t>средствата</a:t>
            </a:r>
            <a:r>
              <a:rPr lang="en-US" dirty="0">
                <a:latin typeface="Calibri" panose="020F0502020204030204" pitchFamily="34" charset="0"/>
              </a:rPr>
              <a:t>, </a:t>
            </a:r>
            <a:r>
              <a:rPr lang="en-US" dirty="0" err="1">
                <a:latin typeface="Calibri" panose="020F0502020204030204" pitchFamily="34" charset="0"/>
              </a:rPr>
              <a:t>видот</a:t>
            </a:r>
            <a:r>
              <a:rPr lang="en-US" dirty="0">
                <a:latin typeface="Calibri" panose="020F0502020204030204" pitchFamily="34" charset="0"/>
              </a:rPr>
              <a:t> и </a:t>
            </a:r>
            <a:r>
              <a:rPr lang="en-US" dirty="0" err="1">
                <a:latin typeface="Calibri" panose="020F0502020204030204" pitchFamily="34" charset="0"/>
              </a:rPr>
              <a:t>основот</a:t>
            </a:r>
            <a:r>
              <a:rPr lang="en-US" dirty="0">
                <a:latin typeface="Calibri" panose="020F0502020204030204" pitchFamily="34" charset="0"/>
              </a:rPr>
              <a:t> </a:t>
            </a:r>
            <a:r>
              <a:rPr lang="en-US" dirty="0" err="1">
                <a:latin typeface="Calibri" panose="020F0502020204030204" pitchFamily="34" charset="0"/>
              </a:rPr>
              <a:t>на</a:t>
            </a:r>
            <a:r>
              <a:rPr lang="en-US" dirty="0">
                <a:latin typeface="Calibri" panose="020F0502020204030204" pitchFamily="34" charset="0"/>
              </a:rPr>
              <a:t> </a:t>
            </a:r>
            <a:r>
              <a:rPr lang="en-US" dirty="0" err="1">
                <a:latin typeface="Calibri" panose="020F0502020204030204" pitchFamily="34" charset="0"/>
              </a:rPr>
              <a:t>доделени</a:t>
            </a:r>
            <a:r>
              <a:rPr lang="en-US" dirty="0">
                <a:latin typeface="Calibri" panose="020F0502020204030204" pitchFamily="34" charset="0"/>
              </a:rPr>
              <a:t> </a:t>
            </a:r>
            <a:r>
              <a:rPr lang="en-US" dirty="0" err="1">
                <a:latin typeface="Calibri" panose="020F0502020204030204" pitchFamily="34" charset="0"/>
              </a:rPr>
              <a:t>средства</a:t>
            </a:r>
            <a:r>
              <a:rPr lang="en-US" dirty="0">
                <a:latin typeface="Calibri" panose="020F0502020204030204" pitchFamily="34" charset="0"/>
              </a:rPr>
              <a:t>, </a:t>
            </a:r>
            <a:r>
              <a:rPr lang="en-US" dirty="0" err="1">
                <a:latin typeface="Calibri" panose="020F0502020204030204" pitchFamily="34" charset="0"/>
              </a:rPr>
              <a:t>износ</a:t>
            </a:r>
            <a:r>
              <a:rPr lang="en-US" dirty="0">
                <a:latin typeface="Calibri" panose="020F0502020204030204" pitchFamily="34" charset="0"/>
              </a:rPr>
              <a:t> </a:t>
            </a:r>
            <a:r>
              <a:rPr lang="en-US" dirty="0" err="1">
                <a:latin typeface="Calibri" panose="020F0502020204030204" pitchFamily="34" charset="0"/>
              </a:rPr>
              <a:t>на</a:t>
            </a:r>
            <a:r>
              <a:rPr lang="en-US" dirty="0">
                <a:latin typeface="Calibri" panose="020F0502020204030204" pitchFamily="34" charset="0"/>
              </a:rPr>
              <a:t> </a:t>
            </a:r>
            <a:r>
              <a:rPr lang="en-US" dirty="0" err="1">
                <a:latin typeface="Calibri" panose="020F0502020204030204" pitchFamily="34" charset="0"/>
              </a:rPr>
              <a:t>доделените</a:t>
            </a:r>
            <a:r>
              <a:rPr lang="en-US" dirty="0">
                <a:latin typeface="Calibri" panose="020F0502020204030204" pitchFamily="34" charset="0"/>
              </a:rPr>
              <a:t> </a:t>
            </a:r>
            <a:r>
              <a:rPr lang="en-US" dirty="0" err="1">
                <a:latin typeface="Calibri" panose="020F0502020204030204" pitchFamily="34" charset="0"/>
              </a:rPr>
              <a:t>средства</a:t>
            </a:r>
            <a:r>
              <a:rPr lang="en-US" dirty="0">
                <a:latin typeface="Calibri" panose="020F0502020204030204" pitchFamily="34" charset="0"/>
              </a:rPr>
              <a:t> и </a:t>
            </a:r>
            <a:r>
              <a:rPr lang="en-US" dirty="0" err="1">
                <a:latin typeface="Calibri" panose="020F0502020204030204" pitchFamily="34" charset="0"/>
              </a:rPr>
              <a:t>датум</a:t>
            </a:r>
            <a:r>
              <a:rPr lang="en-US" dirty="0">
                <a:latin typeface="Calibri" panose="020F0502020204030204" pitchFamily="34" charset="0"/>
              </a:rPr>
              <a:t> </a:t>
            </a:r>
            <a:r>
              <a:rPr lang="en-US" dirty="0" err="1">
                <a:latin typeface="Calibri" panose="020F0502020204030204" pitchFamily="34" charset="0"/>
              </a:rPr>
              <a:t>на</a:t>
            </a:r>
            <a:r>
              <a:rPr lang="en-US" dirty="0">
                <a:latin typeface="Calibri" panose="020F0502020204030204" pitchFamily="34" charset="0"/>
              </a:rPr>
              <a:t> </a:t>
            </a:r>
            <a:r>
              <a:rPr lang="en-US" dirty="0" err="1">
                <a:latin typeface="Calibri" panose="020F0502020204030204" pitchFamily="34" charset="0"/>
              </a:rPr>
              <a:t>исплата</a:t>
            </a:r>
            <a:r>
              <a:rPr lang="en-US" dirty="0">
                <a:latin typeface="Calibri" panose="020F0502020204030204" pitchFamily="34" charset="0"/>
              </a:rPr>
              <a:t> </a:t>
            </a:r>
            <a:r>
              <a:rPr lang="en-US" dirty="0" err="1">
                <a:latin typeface="Calibri" panose="020F0502020204030204" pitchFamily="34" charset="0"/>
              </a:rPr>
              <a:t>на</a:t>
            </a:r>
            <a:r>
              <a:rPr lang="en-US" dirty="0">
                <a:latin typeface="Calibri" panose="020F0502020204030204" pitchFamily="34" charset="0"/>
              </a:rPr>
              <a:t> </a:t>
            </a:r>
            <a:r>
              <a:rPr lang="en-US" dirty="0" err="1">
                <a:latin typeface="Calibri" panose="020F0502020204030204" pitchFamily="34" charset="0"/>
              </a:rPr>
              <a:t>средствата</a:t>
            </a:r>
            <a:r>
              <a:rPr lang="en-US" dirty="0">
                <a:latin typeface="Calibri" panose="020F0502020204030204" pitchFamily="34" charset="0"/>
              </a:rPr>
              <a:t> </a:t>
            </a:r>
            <a:r>
              <a:rPr lang="en-US" dirty="0" err="1">
                <a:latin typeface="Calibri" panose="020F0502020204030204" pitchFamily="34" charset="0"/>
              </a:rPr>
              <a:t>од</a:t>
            </a:r>
            <a:r>
              <a:rPr lang="en-US" dirty="0">
                <a:latin typeface="Calibri" panose="020F0502020204030204" pitchFamily="34" charset="0"/>
              </a:rPr>
              <a:t> </a:t>
            </a:r>
            <a:r>
              <a:rPr lang="en-US" dirty="0" err="1">
                <a:latin typeface="Calibri" panose="020F0502020204030204" pitchFamily="34" charset="0"/>
              </a:rPr>
              <a:t>Посебниот</a:t>
            </a:r>
            <a:r>
              <a:rPr lang="en-US" dirty="0">
                <a:latin typeface="Calibri" panose="020F0502020204030204" pitchFamily="34" charset="0"/>
              </a:rPr>
              <a:t> </a:t>
            </a:r>
            <a:r>
              <a:rPr lang="en-US" dirty="0" err="1">
                <a:latin typeface="Calibri" panose="020F0502020204030204" pitchFamily="34" charset="0"/>
              </a:rPr>
              <a:t>фонд</a:t>
            </a:r>
            <a:r>
              <a:rPr lang="mk-MK" dirty="0">
                <a:latin typeface="Calibri" panose="020F0502020204030204" pitchFamily="34" charset="0"/>
              </a:rPr>
              <a:t>.</a:t>
            </a:r>
            <a:endParaRPr lang="en-US" dirty="0">
              <a:latin typeface="Calibri" panose="020F0502020204030204" pitchFamily="34" charset="0"/>
            </a:endParaRPr>
          </a:p>
        </p:txBody>
      </p:sp>
    </p:spTree>
    <p:extLst>
      <p:ext uri="{BB962C8B-B14F-4D97-AF65-F5344CB8AC3E}">
        <p14:creationId xmlns:p14="http://schemas.microsoft.com/office/powerpoint/2010/main" xmlns="" val="39121387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000" b="1" dirty="0"/>
              <a:t>ВРАБОТУВАЊЕ НА ИНВАЛИДНИ ЛИЦА</a:t>
            </a:r>
            <a:endParaRPr lang="en-US" sz="3000" dirty="0"/>
          </a:p>
        </p:txBody>
      </p:sp>
      <p:sp>
        <p:nvSpPr>
          <p:cNvPr id="3" name="TextBox 2"/>
          <p:cNvSpPr txBox="1"/>
          <p:nvPr/>
        </p:nvSpPr>
        <p:spPr>
          <a:xfrm>
            <a:off x="609600" y="2517422"/>
            <a:ext cx="10961511" cy="4324261"/>
          </a:xfrm>
          <a:prstGeom prst="rect">
            <a:avLst/>
          </a:prstGeom>
          <a:noFill/>
        </p:spPr>
        <p:txBody>
          <a:bodyPr wrap="square" rtlCol="0">
            <a:spAutoFit/>
          </a:bodyPr>
          <a:lstStyle/>
          <a:p>
            <a:pPr algn="just">
              <a:spcBef>
                <a:spcPts val="600"/>
              </a:spcBef>
            </a:pPr>
            <a:r>
              <a:rPr lang="mk-MK" sz="2000" b="1" dirty="0">
                <a:solidFill>
                  <a:srgbClr val="6D0000"/>
                </a:solidFill>
                <a:latin typeface="Calibri" panose="020F0502020204030204" pitchFamily="34" charset="0"/>
              </a:rPr>
              <a:t>Има голема неускладеност на користење на терминологија  кога се </a:t>
            </a:r>
            <a:r>
              <a:rPr lang="mk-MK" sz="2000" b="1" dirty="0" smtClean="0">
                <a:solidFill>
                  <a:srgbClr val="6D0000"/>
                </a:solidFill>
                <a:latin typeface="Calibri" panose="020F0502020204030204" pitchFamily="34" charset="0"/>
              </a:rPr>
              <a:t>користи поим</a:t>
            </a:r>
            <a:r>
              <a:rPr lang="en-US" sz="2000" b="1" dirty="0" smtClean="0">
                <a:solidFill>
                  <a:srgbClr val="6D0000"/>
                </a:solidFill>
                <a:latin typeface="Calibri" panose="020F0502020204030204" pitchFamily="34" charset="0"/>
              </a:rPr>
              <a:t> </a:t>
            </a:r>
            <a:r>
              <a:rPr lang="mk-MK" sz="2000" b="1" dirty="0" smtClean="0">
                <a:solidFill>
                  <a:srgbClr val="6D0000"/>
                </a:solidFill>
                <a:latin typeface="Calibri" panose="020F0502020204030204" pitchFamily="34" charset="0"/>
              </a:rPr>
              <a:t>за </a:t>
            </a:r>
            <a:r>
              <a:rPr lang="mk-MK" sz="2000" b="1" dirty="0">
                <a:solidFill>
                  <a:srgbClr val="6D0000"/>
                </a:solidFill>
                <a:latin typeface="Calibri" panose="020F0502020204030204" pitchFamily="34" charset="0"/>
              </a:rPr>
              <a:t>инвалиди, лица попречени во развој, лица со попреченост... </a:t>
            </a:r>
            <a:endParaRPr lang="en-US" sz="2000" b="1" dirty="0">
              <a:solidFill>
                <a:srgbClr val="6D0000"/>
              </a:solidFill>
              <a:latin typeface="Calibri" panose="020F0502020204030204" pitchFamily="34" charset="0"/>
            </a:endParaRPr>
          </a:p>
          <a:p>
            <a:pPr algn="just">
              <a:spcBef>
                <a:spcPts val="600"/>
              </a:spcBef>
            </a:pPr>
            <a:r>
              <a:rPr lang="mk-MK" sz="2000" b="1" dirty="0" smtClean="0">
                <a:latin typeface="Calibri" panose="020F0502020204030204" pitchFamily="34" charset="0"/>
              </a:rPr>
              <a:t>Кога </a:t>
            </a:r>
            <a:r>
              <a:rPr lang="mk-MK" sz="2000" b="1" dirty="0">
                <a:latin typeface="Calibri" panose="020F0502020204030204" pitchFamily="34" charset="0"/>
              </a:rPr>
              <a:t>се зборува за вработување треба да го користиме </a:t>
            </a:r>
            <a:r>
              <a:rPr lang="mk-MK" sz="2000" b="1" dirty="0" smtClean="0">
                <a:solidFill>
                  <a:schemeClr val="bg1"/>
                </a:solidFill>
                <a:latin typeface="Calibri" panose="020F0502020204030204" pitchFamily="34" charset="0"/>
              </a:rPr>
              <a:t>терминот  </a:t>
            </a:r>
            <a:r>
              <a:rPr lang="mk-MK" sz="2000" b="1" dirty="0">
                <a:solidFill>
                  <a:schemeClr val="bg1"/>
                </a:solidFill>
                <a:latin typeface="Calibri" panose="020F0502020204030204" pitchFamily="34" charset="0"/>
              </a:rPr>
              <a:t>инвалидни лица</a:t>
            </a:r>
            <a:r>
              <a:rPr lang="mk-MK" sz="2000" b="1" dirty="0">
                <a:latin typeface="Calibri" panose="020F0502020204030204" pitchFamily="34" charset="0"/>
              </a:rPr>
              <a:t>  </a:t>
            </a:r>
            <a:r>
              <a:rPr lang="mk-MK" sz="2000" b="1" dirty="0" smtClean="0">
                <a:latin typeface="Calibri" panose="020F0502020204030204" pitchFamily="34" charset="0"/>
              </a:rPr>
              <a:t>кој </a:t>
            </a:r>
            <a:r>
              <a:rPr lang="mk-MK" sz="2000" b="1" dirty="0">
                <a:latin typeface="Calibri" panose="020F0502020204030204" pitchFamily="34" charset="0"/>
              </a:rPr>
              <a:t>се користи во законската рамка во однос на </a:t>
            </a:r>
            <a:r>
              <a:rPr lang="mk-MK" sz="2000" b="1" dirty="0" smtClean="0">
                <a:latin typeface="Calibri" panose="020F0502020204030204" pitchFamily="34" charset="0"/>
              </a:rPr>
              <a:t>вработувањето. </a:t>
            </a:r>
            <a:endParaRPr lang="en-US" sz="2000" b="1" dirty="0">
              <a:latin typeface="Calibri" panose="020F0502020204030204" pitchFamily="34" charset="0"/>
            </a:endParaRPr>
          </a:p>
          <a:p>
            <a:pPr algn="just">
              <a:spcBef>
                <a:spcPts val="600"/>
              </a:spcBef>
            </a:pPr>
            <a:r>
              <a:rPr lang="mk-MK" sz="2000" b="1" dirty="0" smtClean="0">
                <a:latin typeface="Calibri" panose="020F0502020204030204" pitchFamily="34" charset="0"/>
              </a:rPr>
              <a:t>Инвалидни лица се особено</a:t>
            </a:r>
            <a:r>
              <a:rPr lang="en-US" sz="2000" b="1" dirty="0" smtClean="0">
                <a:latin typeface="Calibri" panose="020F0502020204030204" pitchFamily="34" charset="0"/>
              </a:rPr>
              <a:t> </a:t>
            </a:r>
            <a:r>
              <a:rPr lang="en-US" sz="2000" b="1" dirty="0" err="1" smtClean="0">
                <a:latin typeface="Calibri" panose="020F0502020204030204" pitchFamily="34" charset="0"/>
              </a:rPr>
              <a:t>ранливa</a:t>
            </a:r>
            <a:r>
              <a:rPr lang="en-US" sz="2000" b="1" dirty="0" smtClean="0">
                <a:latin typeface="Calibri" panose="020F0502020204030204" pitchFamily="34" charset="0"/>
              </a:rPr>
              <a:t> </a:t>
            </a:r>
            <a:r>
              <a:rPr lang="en-US" sz="2000" b="1" dirty="0" err="1">
                <a:latin typeface="Calibri" panose="020F0502020204030204" pitchFamily="34" charset="0"/>
              </a:rPr>
              <a:t>групи</a:t>
            </a:r>
            <a:r>
              <a:rPr lang="en-US" sz="2000" b="1" dirty="0">
                <a:latin typeface="Calibri" panose="020F0502020204030204" pitchFamily="34" charset="0"/>
              </a:rPr>
              <a:t> </a:t>
            </a:r>
            <a:r>
              <a:rPr lang="en-US" sz="2000" b="1" dirty="0" err="1">
                <a:latin typeface="Calibri" panose="020F0502020204030204" pitchFamily="34" charset="0"/>
              </a:rPr>
              <a:t>на</a:t>
            </a:r>
            <a:r>
              <a:rPr lang="en-US" sz="2000" b="1" dirty="0">
                <a:latin typeface="Calibri" panose="020F0502020204030204" pitchFamily="34" charset="0"/>
              </a:rPr>
              <a:t> </a:t>
            </a:r>
            <a:r>
              <a:rPr lang="en-US" sz="2000" b="1" dirty="0" err="1">
                <a:latin typeface="Calibri" panose="020F0502020204030204" pitchFamily="34" charset="0"/>
              </a:rPr>
              <a:t>лица</a:t>
            </a:r>
            <a:r>
              <a:rPr lang="en-US" sz="2000" b="1" dirty="0">
                <a:latin typeface="Calibri" panose="020F0502020204030204" pitchFamily="34" charset="0"/>
              </a:rPr>
              <a:t> </a:t>
            </a:r>
            <a:r>
              <a:rPr lang="en-US" sz="2000" b="1" dirty="0" err="1">
                <a:latin typeface="Calibri" panose="020F0502020204030204" pitchFamily="34" charset="0"/>
              </a:rPr>
              <a:t>на</a:t>
            </a:r>
            <a:r>
              <a:rPr lang="en-US" sz="2000" b="1" dirty="0">
                <a:latin typeface="Calibri" panose="020F0502020204030204" pitchFamily="34" charset="0"/>
              </a:rPr>
              <a:t> </a:t>
            </a:r>
            <a:r>
              <a:rPr lang="en-US" sz="2000" b="1" dirty="0" err="1">
                <a:latin typeface="Calibri" panose="020F0502020204030204" pitchFamily="34" charset="0"/>
              </a:rPr>
              <a:t>кои</a:t>
            </a:r>
            <a:r>
              <a:rPr lang="en-US" sz="2000" b="1" dirty="0">
                <a:latin typeface="Calibri" panose="020F0502020204030204" pitchFamily="34" charset="0"/>
              </a:rPr>
              <a:t> </a:t>
            </a:r>
            <a:r>
              <a:rPr lang="en-US" sz="2000" b="1" dirty="0" err="1">
                <a:latin typeface="Calibri" panose="020F0502020204030204" pitchFamily="34" charset="0"/>
              </a:rPr>
              <a:t>им</a:t>
            </a:r>
            <a:r>
              <a:rPr lang="en-US" sz="2000" b="1" dirty="0">
                <a:latin typeface="Calibri" panose="020F0502020204030204" pitchFamily="34" charset="0"/>
              </a:rPr>
              <a:t> </a:t>
            </a:r>
            <a:r>
              <a:rPr lang="en-US" sz="2000" b="1" dirty="0" err="1">
                <a:latin typeface="Calibri" panose="020F0502020204030204" pitchFamily="34" charset="0"/>
              </a:rPr>
              <a:t>се</a:t>
            </a:r>
            <a:r>
              <a:rPr lang="en-US" sz="2000" b="1" dirty="0">
                <a:latin typeface="Calibri" panose="020F0502020204030204" pitchFamily="34" charset="0"/>
              </a:rPr>
              <a:t> </a:t>
            </a:r>
            <a:r>
              <a:rPr lang="en-US" sz="2000" b="1" dirty="0" err="1">
                <a:latin typeface="Calibri" panose="020F0502020204030204" pitchFamily="34" charset="0"/>
              </a:rPr>
              <a:t>посветува</a:t>
            </a:r>
            <a:r>
              <a:rPr lang="en-US" sz="2000" b="1" dirty="0">
                <a:latin typeface="Calibri" panose="020F0502020204030204" pitchFamily="34" charset="0"/>
              </a:rPr>
              <a:t> </a:t>
            </a:r>
            <a:r>
              <a:rPr lang="en-US" sz="2000" b="1" dirty="0" err="1">
                <a:latin typeface="Calibri" panose="020F0502020204030204" pitchFamily="34" charset="0"/>
              </a:rPr>
              <a:t>особено</a:t>
            </a:r>
            <a:r>
              <a:rPr lang="en-US" sz="2000" b="1" dirty="0">
                <a:latin typeface="Calibri" panose="020F0502020204030204" pitchFamily="34" charset="0"/>
              </a:rPr>
              <a:t> </a:t>
            </a:r>
            <a:r>
              <a:rPr lang="en-US" sz="2000" b="1" dirty="0" err="1">
                <a:latin typeface="Calibri" panose="020F0502020204030204" pitchFamily="34" charset="0"/>
              </a:rPr>
              <a:t>внимание</a:t>
            </a:r>
            <a:r>
              <a:rPr lang="en-US" sz="2000" b="1" dirty="0">
                <a:latin typeface="Calibri" panose="020F0502020204030204" pitchFamily="34" charset="0"/>
              </a:rPr>
              <a:t> </a:t>
            </a:r>
            <a:r>
              <a:rPr lang="en-US" sz="2000" b="1" dirty="0" err="1">
                <a:latin typeface="Calibri" panose="020F0502020204030204" pitchFamily="34" charset="0"/>
              </a:rPr>
              <a:t>при</a:t>
            </a:r>
            <a:r>
              <a:rPr lang="en-US" sz="2000" b="1" dirty="0">
                <a:latin typeface="Calibri" panose="020F0502020204030204" pitchFamily="34" charset="0"/>
              </a:rPr>
              <a:t> </a:t>
            </a:r>
            <a:r>
              <a:rPr lang="en-US" sz="2000" b="1" dirty="0" err="1">
                <a:solidFill>
                  <a:schemeClr val="bg1"/>
                </a:solidFill>
                <a:latin typeface="Calibri" panose="020F0502020204030204" pitchFamily="34" charset="0"/>
              </a:rPr>
              <a:t>креирањето</a:t>
            </a:r>
            <a:r>
              <a:rPr lang="en-US" sz="2000" b="1" dirty="0">
                <a:solidFill>
                  <a:schemeClr val="bg1"/>
                </a:solidFill>
                <a:latin typeface="Calibri" panose="020F0502020204030204" pitchFamily="34" charset="0"/>
              </a:rPr>
              <a:t> и </a:t>
            </a:r>
            <a:r>
              <a:rPr lang="en-US" sz="2000" b="1" dirty="0" err="1">
                <a:solidFill>
                  <a:schemeClr val="bg1"/>
                </a:solidFill>
                <a:latin typeface="Calibri" panose="020F0502020204030204" pitchFamily="34" charset="0"/>
              </a:rPr>
              <a:t>практичната</a:t>
            </a:r>
            <a:r>
              <a:rPr lang="en-US" sz="2000" b="1" dirty="0">
                <a:solidFill>
                  <a:schemeClr val="bg1"/>
                </a:solidFill>
                <a:latin typeface="Calibri" panose="020F0502020204030204" pitchFamily="34" charset="0"/>
              </a:rPr>
              <a:t> </a:t>
            </a:r>
            <a:r>
              <a:rPr lang="en-US" sz="2000" b="1" dirty="0" err="1">
                <a:solidFill>
                  <a:schemeClr val="bg1"/>
                </a:solidFill>
                <a:latin typeface="Calibri" panose="020F0502020204030204" pitchFamily="34" charset="0"/>
              </a:rPr>
              <a:t>имплементација</a:t>
            </a:r>
            <a:r>
              <a:rPr lang="en-US" sz="2000" b="1" dirty="0">
                <a:solidFill>
                  <a:schemeClr val="bg1"/>
                </a:solidFill>
                <a:latin typeface="Calibri" panose="020F0502020204030204" pitchFamily="34" charset="0"/>
              </a:rPr>
              <a:t> </a:t>
            </a:r>
            <a:r>
              <a:rPr lang="en-US" sz="2000" b="1" dirty="0" err="1">
                <a:solidFill>
                  <a:schemeClr val="bg1"/>
                </a:solidFill>
                <a:latin typeface="Calibri" panose="020F0502020204030204" pitchFamily="34" charset="0"/>
              </a:rPr>
              <a:t>на</a:t>
            </a:r>
            <a:r>
              <a:rPr lang="en-US" sz="2000" b="1" dirty="0">
                <a:solidFill>
                  <a:schemeClr val="bg1"/>
                </a:solidFill>
                <a:latin typeface="Calibri" panose="020F0502020204030204" pitchFamily="34" charset="0"/>
              </a:rPr>
              <a:t> </a:t>
            </a:r>
            <a:r>
              <a:rPr lang="en-US" sz="2000" b="1" dirty="0" err="1">
                <a:solidFill>
                  <a:schemeClr val="bg1"/>
                </a:solidFill>
                <a:latin typeface="Calibri" panose="020F0502020204030204" pitchFamily="34" charset="0"/>
              </a:rPr>
              <a:t>мерки</a:t>
            </a:r>
            <a:r>
              <a:rPr lang="en-US" sz="2000" b="1" dirty="0">
                <a:solidFill>
                  <a:schemeClr val="bg1"/>
                </a:solidFill>
                <a:latin typeface="Calibri" panose="020F0502020204030204" pitchFamily="34" charset="0"/>
              </a:rPr>
              <a:t> </a:t>
            </a:r>
            <a:r>
              <a:rPr lang="en-US" sz="2000" b="1" dirty="0" err="1">
                <a:solidFill>
                  <a:schemeClr val="bg1"/>
                </a:solidFill>
                <a:latin typeface="Calibri" panose="020F0502020204030204" pitchFamily="34" charset="0"/>
              </a:rPr>
              <a:t>за</a:t>
            </a:r>
            <a:r>
              <a:rPr lang="en-US" sz="2000" b="1" dirty="0">
                <a:solidFill>
                  <a:schemeClr val="bg1"/>
                </a:solidFill>
                <a:latin typeface="Calibri" panose="020F0502020204030204" pitchFamily="34" charset="0"/>
              </a:rPr>
              <a:t> </a:t>
            </a:r>
            <a:r>
              <a:rPr lang="en-US" sz="2000" b="1" dirty="0" err="1">
                <a:solidFill>
                  <a:schemeClr val="bg1"/>
                </a:solidFill>
                <a:latin typeface="Calibri" panose="020F0502020204030204" pitchFamily="34" charset="0"/>
              </a:rPr>
              <a:t>поддршка</a:t>
            </a:r>
            <a:r>
              <a:rPr lang="en-US" sz="2000" b="1" dirty="0">
                <a:solidFill>
                  <a:schemeClr val="bg1"/>
                </a:solidFill>
                <a:latin typeface="Calibri" panose="020F0502020204030204" pitchFamily="34" charset="0"/>
              </a:rPr>
              <a:t> </a:t>
            </a:r>
            <a:r>
              <a:rPr lang="en-US" sz="2000" b="1" dirty="0" err="1">
                <a:solidFill>
                  <a:schemeClr val="bg1"/>
                </a:solidFill>
                <a:latin typeface="Calibri" panose="020F0502020204030204" pitchFamily="34" charset="0"/>
              </a:rPr>
              <a:t>на</a:t>
            </a:r>
            <a:r>
              <a:rPr lang="en-US" sz="2000" b="1" dirty="0">
                <a:solidFill>
                  <a:schemeClr val="bg1"/>
                </a:solidFill>
                <a:latin typeface="Calibri" panose="020F0502020204030204" pitchFamily="34" charset="0"/>
              </a:rPr>
              <a:t> </a:t>
            </a:r>
            <a:r>
              <a:rPr lang="en-US" sz="2000" b="1" dirty="0" err="1">
                <a:solidFill>
                  <a:schemeClr val="bg1"/>
                </a:solidFill>
                <a:latin typeface="Calibri" panose="020F0502020204030204" pitchFamily="34" charset="0"/>
              </a:rPr>
              <a:t>вработувањето</a:t>
            </a:r>
            <a:r>
              <a:rPr lang="en-US" sz="2000" b="1" dirty="0">
                <a:solidFill>
                  <a:schemeClr val="bg1"/>
                </a:solidFill>
                <a:latin typeface="Calibri" panose="020F0502020204030204" pitchFamily="34" charset="0"/>
              </a:rPr>
              <a:t> </a:t>
            </a:r>
            <a:r>
              <a:rPr lang="en-US" sz="2000" b="1" dirty="0">
                <a:latin typeface="Calibri" panose="020F0502020204030204" pitchFamily="34" charset="0"/>
              </a:rPr>
              <a:t>и </a:t>
            </a:r>
            <a:r>
              <a:rPr lang="en-US" sz="2000" b="1" dirty="0" err="1">
                <a:latin typeface="Calibri" panose="020F0502020204030204" pitchFamily="34" charset="0"/>
              </a:rPr>
              <a:t>нивното</a:t>
            </a:r>
            <a:r>
              <a:rPr lang="en-US" sz="2000" b="1" dirty="0">
                <a:latin typeface="Calibri" panose="020F0502020204030204" pitchFamily="34" charset="0"/>
              </a:rPr>
              <a:t> </a:t>
            </a:r>
            <a:r>
              <a:rPr lang="en-US" sz="2000" b="1" dirty="0" err="1">
                <a:latin typeface="Calibri" panose="020F0502020204030204" pitchFamily="34" charset="0"/>
              </a:rPr>
              <a:t>вклучување</a:t>
            </a:r>
            <a:r>
              <a:rPr lang="en-US" sz="2000" b="1" dirty="0">
                <a:latin typeface="Calibri" panose="020F0502020204030204" pitchFamily="34" charset="0"/>
              </a:rPr>
              <a:t> </a:t>
            </a:r>
            <a:r>
              <a:rPr lang="en-US" sz="2000" b="1" dirty="0" err="1">
                <a:latin typeface="Calibri" panose="020F0502020204030204" pitchFamily="34" charset="0"/>
              </a:rPr>
              <a:t>на</a:t>
            </a:r>
            <a:r>
              <a:rPr lang="en-US" sz="2000" b="1" dirty="0">
                <a:latin typeface="Calibri" panose="020F0502020204030204" pitchFamily="34" charset="0"/>
              </a:rPr>
              <a:t> </a:t>
            </a:r>
            <a:r>
              <a:rPr lang="en-US" sz="2000" b="1" dirty="0" err="1">
                <a:latin typeface="Calibri" panose="020F0502020204030204" pitchFamily="34" charset="0"/>
              </a:rPr>
              <a:t>пазарот</a:t>
            </a:r>
            <a:r>
              <a:rPr lang="en-US" sz="2000" b="1" dirty="0">
                <a:latin typeface="Calibri" panose="020F0502020204030204" pitchFamily="34" charset="0"/>
              </a:rPr>
              <a:t> </a:t>
            </a:r>
            <a:r>
              <a:rPr lang="en-US" sz="2000" b="1" dirty="0" err="1">
                <a:latin typeface="Calibri" panose="020F0502020204030204" pitchFamily="34" charset="0"/>
              </a:rPr>
              <a:t>на</a:t>
            </a:r>
            <a:r>
              <a:rPr lang="en-US" sz="2000" b="1" dirty="0">
                <a:latin typeface="Calibri" panose="020F0502020204030204" pitchFamily="34" charset="0"/>
              </a:rPr>
              <a:t> </a:t>
            </a:r>
            <a:r>
              <a:rPr lang="en-US" sz="2000" b="1" dirty="0" err="1">
                <a:latin typeface="Calibri" panose="020F0502020204030204" pitchFamily="34" charset="0"/>
              </a:rPr>
              <a:t>труд</a:t>
            </a:r>
            <a:r>
              <a:rPr lang="en-US" sz="2000" b="1" dirty="0">
                <a:latin typeface="Calibri" panose="020F0502020204030204" pitchFamily="34" charset="0"/>
              </a:rPr>
              <a:t> </a:t>
            </a:r>
            <a:r>
              <a:rPr lang="mk-MK" sz="2000" b="1" dirty="0">
                <a:latin typeface="Calibri" panose="020F0502020204030204" pitchFamily="34" charset="0"/>
              </a:rPr>
              <a:t>.</a:t>
            </a:r>
            <a:r>
              <a:rPr lang="en-US" sz="2000" b="1" dirty="0" smtClean="0">
                <a:latin typeface="Calibri" panose="020F0502020204030204" pitchFamily="34" charset="0"/>
              </a:rPr>
              <a:t> </a:t>
            </a:r>
            <a:endParaRPr lang="en-US" sz="2000" b="1" dirty="0">
              <a:latin typeface="Calibri" panose="020F0502020204030204" pitchFamily="34" charset="0"/>
            </a:endParaRPr>
          </a:p>
          <a:p>
            <a:pPr algn="just">
              <a:spcBef>
                <a:spcPts val="600"/>
              </a:spcBef>
            </a:pPr>
            <a:r>
              <a:rPr lang="en-US" sz="2000" b="1" dirty="0" err="1">
                <a:latin typeface="Calibri" panose="020F0502020204030204" pitchFamily="34" charset="0"/>
              </a:rPr>
              <a:t>Овие</a:t>
            </a:r>
            <a:r>
              <a:rPr lang="en-US" sz="2000" b="1" dirty="0">
                <a:latin typeface="Calibri" panose="020F0502020204030204" pitchFamily="34" charset="0"/>
              </a:rPr>
              <a:t> </a:t>
            </a:r>
            <a:r>
              <a:rPr lang="en-US" sz="2000" b="1" dirty="0" err="1">
                <a:latin typeface="Calibri" panose="020F0502020204030204" pitchFamily="34" charset="0"/>
              </a:rPr>
              <a:t>лица</a:t>
            </a:r>
            <a:r>
              <a:rPr lang="en-US" sz="2000" b="1" dirty="0">
                <a:latin typeface="Calibri" panose="020F0502020204030204" pitchFamily="34" charset="0"/>
              </a:rPr>
              <a:t> </a:t>
            </a:r>
            <a:r>
              <a:rPr lang="en-US" sz="2000" b="1" dirty="0" err="1">
                <a:latin typeface="Calibri" panose="020F0502020204030204" pitchFamily="34" charset="0"/>
              </a:rPr>
              <a:t>се</a:t>
            </a:r>
            <a:r>
              <a:rPr lang="en-US" sz="2000" b="1" dirty="0">
                <a:latin typeface="Calibri" panose="020F0502020204030204" pitchFamily="34" charset="0"/>
              </a:rPr>
              <a:t> </a:t>
            </a:r>
            <a:r>
              <a:rPr lang="en-US" sz="2000" b="1" dirty="0" err="1">
                <a:latin typeface="Calibri" panose="020F0502020204030204" pitchFamily="34" charset="0"/>
              </a:rPr>
              <a:t>соочуваат</a:t>
            </a:r>
            <a:r>
              <a:rPr lang="en-US" sz="2000" b="1" dirty="0">
                <a:latin typeface="Calibri" panose="020F0502020204030204" pitchFamily="34" charset="0"/>
              </a:rPr>
              <a:t> </a:t>
            </a:r>
            <a:r>
              <a:rPr lang="en-US" sz="2000" b="1" dirty="0" err="1">
                <a:latin typeface="Calibri" panose="020F0502020204030204" pitchFamily="34" charset="0"/>
              </a:rPr>
              <a:t>со</a:t>
            </a:r>
            <a:r>
              <a:rPr lang="en-US" sz="2000" b="1" dirty="0">
                <a:latin typeface="Calibri" panose="020F0502020204030204" pitchFamily="34" charset="0"/>
              </a:rPr>
              <a:t> </a:t>
            </a:r>
            <a:r>
              <a:rPr lang="en-US" sz="2000" b="1" dirty="0" err="1">
                <a:latin typeface="Calibri" panose="020F0502020204030204" pitchFamily="34" charset="0"/>
              </a:rPr>
              <a:t>разновидни</a:t>
            </a:r>
            <a:r>
              <a:rPr lang="en-US" sz="2000" b="1" dirty="0">
                <a:latin typeface="Calibri" panose="020F0502020204030204" pitchFamily="34" charset="0"/>
              </a:rPr>
              <a:t> </a:t>
            </a:r>
            <a:r>
              <a:rPr lang="en-US" sz="2000" b="1" dirty="0" err="1" smtClean="0">
                <a:latin typeface="Calibri" panose="020F0502020204030204" pitchFamily="34" charset="0"/>
              </a:rPr>
              <a:t>инвалидност</a:t>
            </a:r>
            <a:r>
              <a:rPr lang="mk-MK" sz="2000" b="1" dirty="0" smtClean="0">
                <a:latin typeface="Calibri" panose="020F0502020204030204" pitchFamily="34" charset="0"/>
              </a:rPr>
              <a:t>и</a:t>
            </a:r>
            <a:r>
              <a:rPr lang="en-US" sz="2000" b="1" dirty="0" smtClean="0">
                <a:latin typeface="Calibri" panose="020F0502020204030204" pitchFamily="34" charset="0"/>
              </a:rPr>
              <a:t> </a:t>
            </a:r>
            <a:r>
              <a:rPr lang="en-US" sz="2000" b="1" dirty="0">
                <a:latin typeface="Calibri" panose="020F0502020204030204" pitchFamily="34" charset="0"/>
              </a:rPr>
              <a:t>и </a:t>
            </a:r>
            <a:r>
              <a:rPr lang="en-US" sz="2000" b="1" dirty="0" err="1">
                <a:latin typeface="Calibri" panose="020F0502020204030204" pitchFamily="34" charset="0"/>
              </a:rPr>
              <a:t>повеќедимензионални</a:t>
            </a:r>
            <a:r>
              <a:rPr lang="en-US" sz="2000" b="1" dirty="0">
                <a:latin typeface="Calibri" panose="020F0502020204030204" pitchFamily="34" charset="0"/>
              </a:rPr>
              <a:t> </a:t>
            </a:r>
            <a:r>
              <a:rPr lang="en-US" sz="2000" b="1" dirty="0" err="1">
                <a:latin typeface="Calibri" panose="020F0502020204030204" pitchFamily="34" charset="0"/>
              </a:rPr>
              <a:t>пречки</a:t>
            </a:r>
            <a:r>
              <a:rPr lang="en-US" sz="2000" b="1" dirty="0">
                <a:latin typeface="Calibri" panose="020F0502020204030204" pitchFamily="34" charset="0"/>
              </a:rPr>
              <a:t> и </a:t>
            </a:r>
            <a:r>
              <a:rPr lang="en-US" sz="2000" b="1" dirty="0" err="1">
                <a:latin typeface="Calibri" panose="020F0502020204030204" pitchFamily="34" charset="0"/>
              </a:rPr>
              <a:t>предизвици</a:t>
            </a:r>
            <a:r>
              <a:rPr lang="en-US" sz="2000" b="1" dirty="0">
                <a:latin typeface="Calibri" panose="020F0502020204030204" pitchFamily="34" charset="0"/>
              </a:rPr>
              <a:t> </a:t>
            </a:r>
            <a:r>
              <a:rPr lang="en-US" sz="2000" b="1" dirty="0" err="1">
                <a:latin typeface="Calibri" panose="020F0502020204030204" pitchFamily="34" charset="0"/>
              </a:rPr>
              <a:t>во</a:t>
            </a:r>
            <a:r>
              <a:rPr lang="en-US" sz="2000" b="1" dirty="0">
                <a:latin typeface="Calibri" panose="020F0502020204030204" pitchFamily="34" charset="0"/>
              </a:rPr>
              <a:t> </a:t>
            </a:r>
            <a:r>
              <a:rPr lang="en-US" sz="2000" b="1" dirty="0" err="1">
                <a:latin typeface="Calibri" panose="020F0502020204030204" pitchFamily="34" charset="0"/>
              </a:rPr>
              <a:t>процесот</a:t>
            </a:r>
            <a:r>
              <a:rPr lang="en-US" sz="2000" b="1" dirty="0">
                <a:latin typeface="Calibri" panose="020F0502020204030204" pitchFamily="34" charset="0"/>
              </a:rPr>
              <a:t> </a:t>
            </a:r>
            <a:r>
              <a:rPr lang="en-US" sz="2000" b="1" dirty="0" err="1">
                <a:latin typeface="Calibri" panose="020F0502020204030204" pitchFamily="34" charset="0"/>
              </a:rPr>
              <a:t>на</a:t>
            </a:r>
            <a:r>
              <a:rPr lang="en-US" sz="2000" b="1" dirty="0">
                <a:latin typeface="Calibri" panose="020F0502020204030204" pitchFamily="34" charset="0"/>
              </a:rPr>
              <a:t> </a:t>
            </a:r>
            <a:r>
              <a:rPr lang="en-US" sz="2000" b="1" dirty="0" err="1" smtClean="0">
                <a:latin typeface="Calibri" panose="020F0502020204030204" pitchFamily="34" charset="0"/>
              </a:rPr>
              <a:t>нивно</a:t>
            </a:r>
            <a:r>
              <a:rPr lang="mk-MK" sz="2000" b="1" dirty="0" smtClean="0">
                <a:latin typeface="Calibri" panose="020F0502020204030204" pitchFamily="34" charset="0"/>
              </a:rPr>
              <a:t>то</a:t>
            </a:r>
            <a:r>
              <a:rPr lang="en-US" sz="2000" b="1" dirty="0" smtClean="0">
                <a:latin typeface="Calibri" panose="020F0502020204030204" pitchFamily="34" charset="0"/>
              </a:rPr>
              <a:t> </a:t>
            </a:r>
            <a:r>
              <a:rPr lang="en-US" sz="2000" b="1" dirty="0" err="1">
                <a:latin typeface="Calibri" panose="020F0502020204030204" pitchFamily="34" charset="0"/>
              </a:rPr>
              <a:t>вклучување</a:t>
            </a:r>
            <a:r>
              <a:rPr lang="en-US" sz="2000" b="1" dirty="0">
                <a:latin typeface="Calibri" panose="020F0502020204030204" pitchFamily="34" charset="0"/>
              </a:rPr>
              <a:t> </a:t>
            </a:r>
            <a:r>
              <a:rPr lang="en-US" sz="2000" b="1" dirty="0" err="1">
                <a:latin typeface="Calibri" panose="020F0502020204030204" pitchFamily="34" charset="0"/>
              </a:rPr>
              <a:t>на</a:t>
            </a:r>
            <a:r>
              <a:rPr lang="en-US" sz="2000" b="1" dirty="0">
                <a:latin typeface="Calibri" panose="020F0502020204030204" pitchFamily="34" charset="0"/>
              </a:rPr>
              <a:t> </a:t>
            </a:r>
            <a:r>
              <a:rPr lang="en-US" sz="2000" b="1" dirty="0" err="1">
                <a:latin typeface="Calibri" panose="020F0502020204030204" pitchFamily="34" charset="0"/>
              </a:rPr>
              <a:t>пазарот</a:t>
            </a:r>
            <a:r>
              <a:rPr lang="en-US" sz="2000" b="1" dirty="0">
                <a:latin typeface="Calibri" panose="020F0502020204030204" pitchFamily="34" charset="0"/>
              </a:rPr>
              <a:t> </a:t>
            </a:r>
            <a:r>
              <a:rPr lang="en-US" sz="2000" b="1" dirty="0" err="1">
                <a:latin typeface="Calibri" panose="020F0502020204030204" pitchFamily="34" charset="0"/>
              </a:rPr>
              <a:t>на</a:t>
            </a:r>
            <a:r>
              <a:rPr lang="en-US" sz="2000" b="1" dirty="0">
                <a:latin typeface="Calibri" panose="020F0502020204030204" pitchFamily="34" charset="0"/>
              </a:rPr>
              <a:t> </a:t>
            </a:r>
            <a:r>
              <a:rPr lang="en-US" sz="2000" b="1" dirty="0" err="1">
                <a:latin typeface="Calibri" panose="020F0502020204030204" pitchFamily="34" charset="0"/>
              </a:rPr>
              <a:t>труд</a:t>
            </a:r>
            <a:r>
              <a:rPr lang="en-US" sz="2000" b="1" dirty="0">
                <a:latin typeface="Calibri" panose="020F0502020204030204" pitchFamily="34" charset="0"/>
              </a:rPr>
              <a:t>, </a:t>
            </a:r>
            <a:r>
              <a:rPr lang="en-US" sz="2000" b="1" dirty="0" err="1">
                <a:latin typeface="Calibri" panose="020F0502020204030204" pitchFamily="34" charset="0"/>
              </a:rPr>
              <a:t>пред</a:t>
            </a:r>
            <a:r>
              <a:rPr lang="en-US" sz="2000" b="1" dirty="0">
                <a:latin typeface="Calibri" panose="020F0502020204030204" pitchFamily="34" charset="0"/>
              </a:rPr>
              <a:t> </a:t>
            </a:r>
            <a:r>
              <a:rPr lang="en-US" sz="2000" b="1" dirty="0" err="1">
                <a:latin typeface="Calibri" panose="020F0502020204030204" pitchFamily="34" charset="0"/>
              </a:rPr>
              <a:t>сè</a:t>
            </a:r>
            <a:r>
              <a:rPr lang="en-US" sz="2000" b="1" dirty="0">
                <a:latin typeface="Calibri" panose="020F0502020204030204" pitchFamily="34" charset="0"/>
              </a:rPr>
              <a:t> </a:t>
            </a:r>
            <a:r>
              <a:rPr lang="en-US" sz="2000" b="1" dirty="0" err="1">
                <a:solidFill>
                  <a:schemeClr val="bg1"/>
                </a:solidFill>
                <a:latin typeface="Calibri" panose="020F0502020204030204" pitchFamily="34" charset="0"/>
              </a:rPr>
              <a:t>во</a:t>
            </a:r>
            <a:r>
              <a:rPr lang="en-US" sz="2000" b="1" dirty="0">
                <a:solidFill>
                  <a:schemeClr val="bg1"/>
                </a:solidFill>
                <a:latin typeface="Calibri" panose="020F0502020204030204" pitchFamily="34" charset="0"/>
              </a:rPr>
              <a:t> </a:t>
            </a:r>
            <a:r>
              <a:rPr lang="en-US" sz="2000" b="1" dirty="0" err="1">
                <a:solidFill>
                  <a:schemeClr val="bg1"/>
                </a:solidFill>
                <a:latin typeface="Calibri" panose="020F0502020204030204" pitchFamily="34" charset="0"/>
              </a:rPr>
              <a:t>отвореното</a:t>
            </a:r>
            <a:r>
              <a:rPr lang="en-US" sz="2000" b="1" dirty="0">
                <a:solidFill>
                  <a:schemeClr val="bg1"/>
                </a:solidFill>
                <a:latin typeface="Calibri" panose="020F0502020204030204" pitchFamily="34" charset="0"/>
              </a:rPr>
              <a:t> </a:t>
            </a:r>
            <a:r>
              <a:rPr lang="en-US" sz="2000" b="1" dirty="0" err="1">
                <a:solidFill>
                  <a:schemeClr val="bg1"/>
                </a:solidFill>
                <a:latin typeface="Calibri" panose="020F0502020204030204" pitchFamily="34" charset="0"/>
              </a:rPr>
              <a:t>стопанство</a:t>
            </a:r>
            <a:r>
              <a:rPr lang="en-US" sz="2000" b="1" dirty="0">
                <a:solidFill>
                  <a:schemeClr val="bg1"/>
                </a:solidFill>
                <a:latin typeface="Calibri" panose="020F0502020204030204" pitchFamily="34" charset="0"/>
              </a:rPr>
              <a:t> </a:t>
            </a:r>
            <a:r>
              <a:rPr lang="en-US" sz="2000" b="1" dirty="0">
                <a:latin typeface="Calibri" panose="020F0502020204030204" pitchFamily="34" charset="0"/>
              </a:rPr>
              <a:t>и </a:t>
            </a:r>
            <a:r>
              <a:rPr lang="en-US" sz="2000" b="1" dirty="0" err="1">
                <a:latin typeface="Calibri" panose="020F0502020204030204" pitchFamily="34" charset="0"/>
              </a:rPr>
              <a:t>со</a:t>
            </a:r>
            <a:r>
              <a:rPr lang="en-US" sz="2000" b="1" dirty="0">
                <a:latin typeface="Calibri" panose="020F0502020204030204" pitchFamily="34" charset="0"/>
              </a:rPr>
              <a:t> </a:t>
            </a:r>
            <a:r>
              <a:rPr lang="en-US" sz="2000" b="1" dirty="0" err="1">
                <a:latin typeface="Calibri" panose="020F0502020204030204" pitchFamily="34" charset="0"/>
              </a:rPr>
              <a:t>самото</a:t>
            </a:r>
            <a:r>
              <a:rPr lang="en-US" sz="2000" b="1" dirty="0">
                <a:latin typeface="Calibri" panose="020F0502020204030204" pitchFamily="34" charset="0"/>
              </a:rPr>
              <a:t> </a:t>
            </a:r>
            <a:r>
              <a:rPr lang="en-US" sz="2000" b="1" dirty="0" err="1">
                <a:latin typeface="Calibri" panose="020F0502020204030204" pitchFamily="34" charset="0"/>
              </a:rPr>
              <a:t>тоа</a:t>
            </a:r>
            <a:r>
              <a:rPr lang="en-US" sz="2000" b="1" dirty="0">
                <a:latin typeface="Calibri" panose="020F0502020204030204" pitchFamily="34" charset="0"/>
              </a:rPr>
              <a:t> </a:t>
            </a:r>
            <a:r>
              <a:rPr lang="en-US" sz="2000" b="1" dirty="0" err="1">
                <a:latin typeface="Calibri" panose="020F0502020204030204" pitchFamily="34" charset="0"/>
              </a:rPr>
              <a:t>за</a:t>
            </a:r>
            <a:r>
              <a:rPr lang="en-US" sz="2000" b="1" dirty="0">
                <a:latin typeface="Calibri" panose="020F0502020204030204" pitchFamily="34" charset="0"/>
              </a:rPr>
              <a:t> </a:t>
            </a:r>
            <a:r>
              <a:rPr lang="en-US" sz="2000" b="1" dirty="0" err="1">
                <a:latin typeface="Calibri" panose="020F0502020204030204" pitchFamily="34" charset="0"/>
              </a:rPr>
              <a:t>поголема</a:t>
            </a:r>
            <a:r>
              <a:rPr lang="en-US" sz="2000" b="1" dirty="0">
                <a:latin typeface="Calibri" panose="020F0502020204030204" pitchFamily="34" charset="0"/>
              </a:rPr>
              <a:t> </a:t>
            </a:r>
            <a:r>
              <a:rPr lang="en-US" sz="2000" b="1" dirty="0" err="1">
                <a:latin typeface="Calibri" panose="020F0502020204030204" pitchFamily="34" charset="0"/>
              </a:rPr>
              <a:t>ефикасност</a:t>
            </a:r>
            <a:r>
              <a:rPr lang="en-US" sz="2000" b="1" dirty="0">
                <a:latin typeface="Calibri" panose="020F0502020204030204" pitchFamily="34" charset="0"/>
              </a:rPr>
              <a:t> и </a:t>
            </a:r>
            <a:r>
              <a:rPr lang="en-US" sz="2000" b="1" dirty="0" err="1">
                <a:latin typeface="Calibri" panose="020F0502020204030204" pitchFamily="34" charset="0"/>
              </a:rPr>
              <a:t>успешност</a:t>
            </a:r>
            <a:r>
              <a:rPr lang="en-US" sz="2000" b="1" dirty="0">
                <a:latin typeface="Calibri" panose="020F0502020204030204" pitchFamily="34" charset="0"/>
              </a:rPr>
              <a:t> </a:t>
            </a:r>
            <a:r>
              <a:rPr lang="en-US" sz="2000" b="1" dirty="0" err="1">
                <a:latin typeface="Calibri" panose="020F0502020204030204" pitchFamily="34" charset="0"/>
              </a:rPr>
              <a:t>на</a:t>
            </a:r>
            <a:r>
              <a:rPr lang="en-US" sz="2000" b="1" dirty="0">
                <a:latin typeface="Calibri" panose="020F0502020204030204" pitchFamily="34" charset="0"/>
              </a:rPr>
              <a:t> </a:t>
            </a:r>
            <a:r>
              <a:rPr lang="en-US" sz="2000" b="1" dirty="0" err="1">
                <a:latin typeface="Calibri" panose="020F0502020204030204" pitchFamily="34" charset="0"/>
              </a:rPr>
              <a:t>тој</a:t>
            </a:r>
            <a:r>
              <a:rPr lang="en-US" sz="2000" b="1" dirty="0">
                <a:latin typeface="Calibri" panose="020F0502020204030204" pitchFamily="34" charset="0"/>
              </a:rPr>
              <a:t> </a:t>
            </a:r>
            <a:r>
              <a:rPr lang="en-US" sz="2000" b="1" dirty="0" err="1">
                <a:latin typeface="Calibri" panose="020F0502020204030204" pitchFamily="34" charset="0"/>
              </a:rPr>
              <a:t>процес</a:t>
            </a:r>
            <a:r>
              <a:rPr lang="en-US" sz="2000" b="1" dirty="0">
                <a:latin typeface="Calibri" panose="020F0502020204030204" pitchFamily="34" charset="0"/>
              </a:rPr>
              <a:t>, </a:t>
            </a:r>
            <a:r>
              <a:rPr lang="en-US" sz="2000" b="1" dirty="0" err="1">
                <a:latin typeface="Calibri" panose="020F0502020204030204" pitchFamily="34" charset="0"/>
              </a:rPr>
              <a:t>најчесто</a:t>
            </a:r>
            <a:r>
              <a:rPr lang="en-US" sz="2000" b="1" dirty="0">
                <a:latin typeface="Calibri" panose="020F0502020204030204" pitchFamily="34" charset="0"/>
              </a:rPr>
              <a:t> </a:t>
            </a:r>
            <a:r>
              <a:rPr lang="en-US" sz="2000" b="1" dirty="0" err="1">
                <a:latin typeface="Calibri" panose="020F0502020204030204" pitchFamily="34" charset="0"/>
              </a:rPr>
              <a:t>потребен</a:t>
            </a:r>
            <a:r>
              <a:rPr lang="en-US" sz="2000" b="1" dirty="0">
                <a:latin typeface="Calibri" panose="020F0502020204030204" pitchFamily="34" charset="0"/>
              </a:rPr>
              <a:t> е </a:t>
            </a:r>
            <a:r>
              <a:rPr lang="en-US" sz="2000" b="1" dirty="0" err="1">
                <a:latin typeface="Calibri" panose="020F0502020204030204" pitchFamily="34" charset="0"/>
              </a:rPr>
              <a:t>цел</a:t>
            </a:r>
            <a:r>
              <a:rPr lang="en-US" sz="2000" b="1" dirty="0">
                <a:latin typeface="Calibri" panose="020F0502020204030204" pitchFamily="34" charset="0"/>
              </a:rPr>
              <a:t> </a:t>
            </a:r>
            <a:r>
              <a:rPr lang="en-US" sz="2000" b="1" dirty="0" err="1">
                <a:latin typeface="Calibri" panose="020F0502020204030204" pitchFamily="34" charset="0"/>
              </a:rPr>
              <a:t>пакет</a:t>
            </a:r>
            <a:r>
              <a:rPr lang="en-US" sz="2000" b="1" dirty="0">
                <a:latin typeface="Calibri" panose="020F0502020204030204" pitchFamily="34" charset="0"/>
              </a:rPr>
              <a:t>/</a:t>
            </a:r>
            <a:r>
              <a:rPr lang="en-US" sz="2000" b="1" dirty="0" err="1">
                <a:latin typeface="Calibri" panose="020F0502020204030204" pitchFamily="34" charset="0"/>
              </a:rPr>
              <a:t>сет</a:t>
            </a:r>
            <a:r>
              <a:rPr lang="en-US" sz="2000" b="1" dirty="0">
                <a:latin typeface="Calibri" panose="020F0502020204030204" pitchFamily="34" charset="0"/>
              </a:rPr>
              <a:t> </a:t>
            </a:r>
            <a:r>
              <a:rPr lang="en-US" sz="2000" b="1" dirty="0" err="1">
                <a:latin typeface="Calibri" panose="020F0502020204030204" pitchFamily="34" charset="0"/>
              </a:rPr>
              <a:t>на</a:t>
            </a:r>
            <a:r>
              <a:rPr lang="en-US" sz="2000" b="1" dirty="0">
                <a:latin typeface="Calibri" panose="020F0502020204030204" pitchFamily="34" charset="0"/>
              </a:rPr>
              <a:t> </a:t>
            </a:r>
            <a:r>
              <a:rPr lang="en-US" sz="2000" b="1" dirty="0" err="1">
                <a:latin typeface="Calibri" panose="020F0502020204030204" pitchFamily="34" charset="0"/>
              </a:rPr>
              <a:t>комплементарни</a:t>
            </a:r>
            <a:r>
              <a:rPr lang="en-US" sz="2000" b="1" dirty="0">
                <a:latin typeface="Calibri" panose="020F0502020204030204" pitchFamily="34" charset="0"/>
              </a:rPr>
              <a:t> </a:t>
            </a:r>
            <a:r>
              <a:rPr lang="en-US" sz="2000" b="1" dirty="0" err="1">
                <a:latin typeface="Calibri" panose="020F0502020204030204" pitchFamily="34" charset="0"/>
              </a:rPr>
              <a:t>услуги</a:t>
            </a:r>
            <a:r>
              <a:rPr lang="en-US" sz="2000" b="1" dirty="0">
                <a:latin typeface="Calibri" panose="020F0502020204030204" pitchFamily="34" charset="0"/>
              </a:rPr>
              <a:t> и </a:t>
            </a:r>
            <a:r>
              <a:rPr lang="en-US" sz="2000" b="1" dirty="0" err="1">
                <a:latin typeface="Calibri" panose="020F0502020204030204" pitchFamily="34" charset="0"/>
              </a:rPr>
              <a:t>мерки</a:t>
            </a:r>
            <a:r>
              <a:rPr lang="en-US" sz="2000" b="1" dirty="0">
                <a:latin typeface="Calibri" panose="020F0502020204030204" pitchFamily="34" charset="0"/>
              </a:rPr>
              <a:t> </a:t>
            </a:r>
            <a:r>
              <a:rPr lang="en-US" sz="2000" b="1" dirty="0" err="1">
                <a:latin typeface="Calibri" panose="020F0502020204030204" pitchFamily="34" charset="0"/>
              </a:rPr>
              <a:t>кои</a:t>
            </a:r>
            <a:r>
              <a:rPr lang="en-US" sz="2000" b="1" dirty="0">
                <a:latin typeface="Calibri" panose="020F0502020204030204" pitchFamily="34" charset="0"/>
              </a:rPr>
              <a:t> </a:t>
            </a:r>
            <a:r>
              <a:rPr lang="en-US" sz="2000" b="1" dirty="0" err="1">
                <a:latin typeface="Calibri" panose="020F0502020204030204" pitchFamily="34" charset="0"/>
              </a:rPr>
              <a:t>ќе</a:t>
            </a:r>
            <a:r>
              <a:rPr lang="en-US" sz="2000" b="1" dirty="0">
                <a:latin typeface="Calibri" panose="020F0502020204030204" pitchFamily="34" charset="0"/>
              </a:rPr>
              <a:t> </a:t>
            </a:r>
            <a:r>
              <a:rPr lang="en-US" sz="2000" b="1" dirty="0" err="1">
                <a:latin typeface="Calibri" panose="020F0502020204030204" pitchFamily="34" charset="0"/>
              </a:rPr>
              <a:t>се</a:t>
            </a:r>
            <a:r>
              <a:rPr lang="en-US" sz="2000" b="1" dirty="0">
                <a:latin typeface="Calibri" panose="020F0502020204030204" pitchFamily="34" charset="0"/>
              </a:rPr>
              <a:t> </a:t>
            </a:r>
            <a:r>
              <a:rPr lang="en-US" sz="2000" b="1" dirty="0" err="1">
                <a:latin typeface="Calibri" panose="020F0502020204030204" pitchFamily="34" charset="0"/>
              </a:rPr>
              <a:t>спроведуваат</a:t>
            </a:r>
            <a:r>
              <a:rPr lang="en-US" sz="2000" b="1" dirty="0">
                <a:latin typeface="Calibri" panose="020F0502020204030204" pitchFamily="34" charset="0"/>
              </a:rPr>
              <a:t> </a:t>
            </a:r>
            <a:r>
              <a:rPr lang="en-US" sz="2000" b="1" dirty="0" err="1">
                <a:latin typeface="Calibri" panose="020F0502020204030204" pitchFamily="34" charset="0"/>
              </a:rPr>
              <a:t>како</a:t>
            </a:r>
            <a:r>
              <a:rPr lang="en-US" sz="2000" b="1" dirty="0">
                <a:latin typeface="Calibri" panose="020F0502020204030204" pitchFamily="34" charset="0"/>
              </a:rPr>
              <a:t> </a:t>
            </a:r>
            <a:r>
              <a:rPr lang="en-US" sz="2000" b="1" dirty="0" err="1">
                <a:latin typeface="Calibri" panose="020F0502020204030204" pitchFamily="34" charset="0"/>
              </a:rPr>
              <a:t>поддршка</a:t>
            </a:r>
            <a:r>
              <a:rPr lang="en-US" sz="2000" b="1" dirty="0">
                <a:latin typeface="Calibri" panose="020F0502020204030204" pitchFamily="34" charset="0"/>
              </a:rPr>
              <a:t> </a:t>
            </a:r>
            <a:r>
              <a:rPr lang="en-US" sz="2000" b="1" dirty="0" err="1">
                <a:latin typeface="Calibri" panose="020F0502020204030204" pitchFamily="34" charset="0"/>
              </a:rPr>
              <a:t>во</a:t>
            </a:r>
            <a:r>
              <a:rPr lang="en-US" sz="2000" b="1" dirty="0">
                <a:latin typeface="Calibri" panose="020F0502020204030204" pitchFamily="34" charset="0"/>
              </a:rPr>
              <a:t> </a:t>
            </a:r>
            <a:r>
              <a:rPr lang="en-US" sz="2000" b="1" dirty="0" err="1">
                <a:latin typeface="Calibri" panose="020F0502020204030204" pitchFamily="34" charset="0"/>
              </a:rPr>
              <a:t>различни</a:t>
            </a:r>
            <a:r>
              <a:rPr lang="en-US" sz="2000" b="1" dirty="0">
                <a:latin typeface="Calibri" panose="020F0502020204030204" pitchFamily="34" charset="0"/>
              </a:rPr>
              <a:t> </a:t>
            </a:r>
            <a:r>
              <a:rPr lang="en-US" sz="2000" b="1" dirty="0" err="1">
                <a:latin typeface="Calibri" panose="020F0502020204030204" pitchFamily="34" charset="0"/>
              </a:rPr>
              <a:t>фази</a:t>
            </a:r>
            <a:r>
              <a:rPr lang="en-US" sz="2000" b="1" dirty="0">
                <a:latin typeface="Calibri" panose="020F0502020204030204" pitchFamily="34" charset="0"/>
              </a:rPr>
              <a:t> и </a:t>
            </a:r>
            <a:r>
              <a:rPr lang="en-US" sz="2000" b="1" dirty="0" err="1">
                <a:latin typeface="Calibri" panose="020F0502020204030204" pitchFamily="34" charset="0"/>
              </a:rPr>
              <a:t>кои</a:t>
            </a:r>
            <a:r>
              <a:rPr lang="en-US" sz="2000" b="1" dirty="0">
                <a:latin typeface="Calibri" panose="020F0502020204030204" pitchFamily="34" charset="0"/>
              </a:rPr>
              <a:t> </a:t>
            </a:r>
            <a:r>
              <a:rPr lang="en-US" sz="2000" b="1" dirty="0" err="1">
                <a:latin typeface="Calibri" panose="020F0502020204030204" pitchFamily="34" charset="0"/>
              </a:rPr>
              <a:t>ќе</a:t>
            </a:r>
            <a:r>
              <a:rPr lang="en-US" sz="2000" b="1" dirty="0">
                <a:latin typeface="Calibri" panose="020F0502020204030204" pitchFamily="34" charset="0"/>
              </a:rPr>
              <a:t> </a:t>
            </a:r>
            <a:r>
              <a:rPr lang="en-US" sz="2000" b="1" dirty="0" err="1">
                <a:latin typeface="Calibri" panose="020F0502020204030204" pitchFamily="34" charset="0"/>
              </a:rPr>
              <a:t>им</a:t>
            </a:r>
            <a:r>
              <a:rPr lang="en-US" sz="2000" b="1" dirty="0">
                <a:latin typeface="Calibri" panose="020F0502020204030204" pitchFamily="34" charset="0"/>
              </a:rPr>
              <a:t> </a:t>
            </a:r>
            <a:r>
              <a:rPr lang="en-US" sz="2000" b="1" dirty="0" err="1">
                <a:latin typeface="Calibri" panose="020F0502020204030204" pitchFamily="34" charset="0"/>
              </a:rPr>
              <a:t>го</a:t>
            </a:r>
            <a:r>
              <a:rPr lang="en-US" sz="2000" b="1" dirty="0">
                <a:latin typeface="Calibri" panose="020F0502020204030204" pitchFamily="34" charset="0"/>
              </a:rPr>
              <a:t> </a:t>
            </a:r>
            <a:r>
              <a:rPr lang="en-US" sz="2000" b="1" dirty="0" err="1">
                <a:latin typeface="Calibri" panose="020F0502020204030204" pitchFamily="34" charset="0"/>
              </a:rPr>
              <a:t>олеснат</a:t>
            </a:r>
            <a:r>
              <a:rPr lang="en-US" sz="2000" b="1" dirty="0">
                <a:latin typeface="Calibri" panose="020F0502020204030204" pitchFamily="34" charset="0"/>
              </a:rPr>
              <a:t> </a:t>
            </a:r>
            <a:r>
              <a:rPr lang="en-US" sz="2000" b="1" dirty="0" err="1">
                <a:latin typeface="Calibri" panose="020F0502020204030204" pitchFamily="34" charset="0"/>
              </a:rPr>
              <a:t>на</a:t>
            </a:r>
            <a:r>
              <a:rPr lang="en-US" sz="2000" b="1" dirty="0">
                <a:latin typeface="Calibri" panose="020F0502020204030204" pitchFamily="34" charset="0"/>
              </a:rPr>
              <a:t> </a:t>
            </a:r>
            <a:r>
              <a:rPr lang="en-US" sz="2000" b="1" dirty="0" err="1">
                <a:latin typeface="Calibri" panose="020F0502020204030204" pitchFamily="34" charset="0"/>
              </a:rPr>
              <a:t>овие</a:t>
            </a:r>
            <a:r>
              <a:rPr lang="en-US" sz="2000" b="1" dirty="0">
                <a:latin typeface="Calibri" panose="020F0502020204030204" pitchFamily="34" charset="0"/>
              </a:rPr>
              <a:t> </a:t>
            </a:r>
            <a:r>
              <a:rPr lang="en-US" sz="2000" b="1" dirty="0" err="1">
                <a:latin typeface="Calibri" panose="020F0502020204030204" pitchFamily="34" charset="0"/>
              </a:rPr>
              <a:t>лица</a:t>
            </a:r>
            <a:r>
              <a:rPr lang="en-US" sz="2000" b="1" dirty="0">
                <a:latin typeface="Calibri" panose="020F0502020204030204" pitchFamily="34" charset="0"/>
              </a:rPr>
              <a:t> </a:t>
            </a:r>
            <a:r>
              <a:rPr lang="en-US" sz="2000" b="1" dirty="0" err="1">
                <a:latin typeface="Calibri" panose="020F0502020204030204" pitchFamily="34" charset="0"/>
              </a:rPr>
              <a:t>вклучувањето</a:t>
            </a:r>
            <a:r>
              <a:rPr lang="en-US" sz="2000" b="1" dirty="0">
                <a:latin typeface="Calibri" panose="020F0502020204030204" pitchFamily="34" charset="0"/>
              </a:rPr>
              <a:t> и </a:t>
            </a:r>
            <a:r>
              <a:rPr lang="en-US" sz="2000" b="1" dirty="0" err="1">
                <a:latin typeface="Calibri" panose="020F0502020204030204" pitchFamily="34" charset="0"/>
              </a:rPr>
              <a:t>останувањето</a:t>
            </a:r>
            <a:r>
              <a:rPr lang="en-US" sz="2000" b="1" dirty="0">
                <a:latin typeface="Calibri" panose="020F0502020204030204" pitchFamily="34" charset="0"/>
              </a:rPr>
              <a:t> </a:t>
            </a:r>
            <a:r>
              <a:rPr lang="en-US" sz="2000" b="1" dirty="0" err="1">
                <a:latin typeface="Calibri" panose="020F0502020204030204" pitchFamily="34" charset="0"/>
              </a:rPr>
              <a:t>на</a:t>
            </a:r>
            <a:r>
              <a:rPr lang="en-US" sz="2000" b="1" dirty="0">
                <a:latin typeface="Calibri" panose="020F0502020204030204" pitchFamily="34" charset="0"/>
              </a:rPr>
              <a:t> </a:t>
            </a:r>
            <a:r>
              <a:rPr lang="en-US" sz="2000" b="1" dirty="0" err="1">
                <a:latin typeface="Calibri" panose="020F0502020204030204" pitchFamily="34" charset="0"/>
              </a:rPr>
              <a:t>пазарот</a:t>
            </a:r>
            <a:r>
              <a:rPr lang="en-US" sz="2000" b="1" dirty="0">
                <a:latin typeface="Calibri" panose="020F0502020204030204" pitchFamily="34" charset="0"/>
              </a:rPr>
              <a:t> </a:t>
            </a:r>
            <a:r>
              <a:rPr lang="en-US" sz="2000" b="1" dirty="0" err="1">
                <a:latin typeface="Calibri" panose="020F0502020204030204" pitchFamily="34" charset="0"/>
              </a:rPr>
              <a:t>на</a:t>
            </a:r>
            <a:r>
              <a:rPr lang="en-US" sz="2000" b="1" dirty="0">
                <a:latin typeface="Calibri" panose="020F0502020204030204" pitchFamily="34" charset="0"/>
              </a:rPr>
              <a:t> </a:t>
            </a:r>
            <a:r>
              <a:rPr lang="en-US" sz="2000" b="1" dirty="0" err="1">
                <a:latin typeface="Calibri" panose="020F0502020204030204" pitchFamily="34" charset="0"/>
              </a:rPr>
              <a:t>труд</a:t>
            </a:r>
            <a:r>
              <a:rPr lang="en-US" sz="2000" b="1" dirty="0">
                <a:latin typeface="Calibri" panose="020F0502020204030204" pitchFamily="34" charset="0"/>
              </a:rPr>
              <a:t>. </a:t>
            </a:r>
          </a:p>
        </p:txBody>
      </p:sp>
    </p:spTree>
    <p:extLst>
      <p:ext uri="{BB962C8B-B14F-4D97-AF65-F5344CB8AC3E}">
        <p14:creationId xmlns:p14="http://schemas.microsoft.com/office/powerpoint/2010/main" xmlns="" val="69798054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xmlns="" id="{3A76B58F-1CF7-41B5-BF70-710D7AC7941C}"/>
              </a:ext>
            </a:extLst>
          </p:cNvPr>
          <p:cNvSpPr>
            <a:spLocks noGrp="1"/>
          </p:cNvSpPr>
          <p:nvPr>
            <p:ph type="title"/>
          </p:nvPr>
        </p:nvSpPr>
        <p:spPr>
          <a:xfrm>
            <a:off x="616036" y="835115"/>
            <a:ext cx="11382000" cy="970450"/>
          </a:xfrm>
        </p:spPr>
        <p:txBody>
          <a:bodyPr>
            <a:normAutofit/>
          </a:bodyPr>
          <a:lstStyle/>
          <a:p>
            <a:r>
              <a:rPr lang="en-US" sz="3200" b="1" dirty="0"/>
              <a:t>ПРОГРАМА ЗА РЕФОРМИ ВО ВРАБОТУВАЊЕТО И СОЦИЈАЛНАТА ПОЛИТИКА 2020 (ЕСРП)</a:t>
            </a:r>
            <a:endParaRPr lang="en-US" sz="3200" dirty="0"/>
          </a:p>
        </p:txBody>
      </p:sp>
      <p:sp>
        <p:nvSpPr>
          <p:cNvPr id="3" name="TextBox 2"/>
          <p:cNvSpPr txBox="1"/>
          <p:nvPr/>
        </p:nvSpPr>
        <p:spPr>
          <a:xfrm>
            <a:off x="2387065" y="2319687"/>
            <a:ext cx="8316228" cy="3031599"/>
          </a:xfrm>
          <a:prstGeom prst="rect">
            <a:avLst/>
          </a:prstGeom>
          <a:noFill/>
        </p:spPr>
        <p:txBody>
          <a:bodyPr wrap="square" rtlCol="0">
            <a:spAutoFit/>
          </a:bodyPr>
          <a:lstStyle/>
          <a:p>
            <a:pPr algn="just">
              <a:spcBef>
                <a:spcPts val="1800"/>
              </a:spcBef>
            </a:pPr>
            <a:r>
              <a:rPr lang="mk-MK" sz="2200" b="1" dirty="0">
                <a:solidFill>
                  <a:srgbClr val="6D0000"/>
                </a:solidFill>
                <a:latin typeface="Calibri" panose="020F0502020204030204" pitchFamily="34" charset="0"/>
              </a:rPr>
              <a:t>„</a:t>
            </a:r>
            <a:r>
              <a:rPr lang="en-US" sz="2200" b="1" dirty="0" err="1" smtClean="0">
                <a:solidFill>
                  <a:srgbClr val="6D0000"/>
                </a:solidFill>
                <a:latin typeface="Calibri" panose="020F0502020204030204" pitchFamily="34" charset="0"/>
              </a:rPr>
              <a:t>Социјална</a:t>
            </a:r>
            <a:r>
              <a:rPr lang="en-US" sz="2200" b="1" dirty="0" smtClean="0">
                <a:solidFill>
                  <a:srgbClr val="6D0000"/>
                </a:solidFill>
                <a:latin typeface="Calibri" panose="020F0502020204030204" pitchFamily="34" charset="0"/>
              </a:rPr>
              <a:t> </a:t>
            </a:r>
            <a:r>
              <a:rPr lang="en-US" sz="2200" b="1" dirty="0" err="1">
                <a:solidFill>
                  <a:srgbClr val="6D0000"/>
                </a:solidFill>
                <a:latin typeface="Calibri" panose="020F0502020204030204" pitchFamily="34" charset="0"/>
              </a:rPr>
              <a:t>инклузија</a:t>
            </a:r>
            <a:r>
              <a:rPr lang="en-US" sz="2200" b="1" dirty="0">
                <a:solidFill>
                  <a:srgbClr val="6D0000"/>
                </a:solidFill>
                <a:latin typeface="Calibri" panose="020F0502020204030204" pitchFamily="34" charset="0"/>
              </a:rPr>
              <a:t> и </a:t>
            </a:r>
            <a:r>
              <a:rPr lang="en-US" sz="2200" b="1" dirty="0" err="1">
                <a:solidFill>
                  <a:srgbClr val="6D0000"/>
                </a:solidFill>
                <a:latin typeface="Calibri" panose="020F0502020204030204" pitchFamily="34" charset="0"/>
              </a:rPr>
              <a:t>социјална</a:t>
            </a:r>
            <a:r>
              <a:rPr lang="en-US" sz="2200" b="1" dirty="0">
                <a:solidFill>
                  <a:srgbClr val="6D0000"/>
                </a:solidFill>
                <a:latin typeface="Calibri" panose="020F0502020204030204" pitchFamily="34" charset="0"/>
              </a:rPr>
              <a:t> </a:t>
            </a:r>
            <a:r>
              <a:rPr lang="en-US" sz="2200" b="1" dirty="0" err="1">
                <a:solidFill>
                  <a:srgbClr val="6D0000"/>
                </a:solidFill>
                <a:latin typeface="Calibri" panose="020F0502020204030204" pitchFamily="34" charset="0"/>
              </a:rPr>
              <a:t>заштита</a:t>
            </a:r>
            <a:r>
              <a:rPr lang="en-US" sz="2200" b="1" dirty="0">
                <a:solidFill>
                  <a:srgbClr val="6D0000"/>
                </a:solidFill>
                <a:latin typeface="Calibri" panose="020F0502020204030204" pitchFamily="34" charset="0"/>
              </a:rPr>
              <a:t>“, </a:t>
            </a:r>
            <a:r>
              <a:rPr lang="en-US" sz="2200" dirty="0" err="1">
                <a:latin typeface="Calibri" panose="020F0502020204030204" pitchFamily="34" charset="0"/>
              </a:rPr>
              <a:t>но</a:t>
            </a:r>
            <a:r>
              <a:rPr lang="en-US" sz="2200" dirty="0">
                <a:latin typeface="Calibri" panose="020F0502020204030204" pitchFamily="34" charset="0"/>
              </a:rPr>
              <a:t> </a:t>
            </a:r>
            <a:r>
              <a:rPr lang="en-US" sz="2200" dirty="0" err="1">
                <a:latin typeface="Calibri" panose="020F0502020204030204" pitchFamily="34" charset="0"/>
              </a:rPr>
              <a:t>исто</a:t>
            </a:r>
            <a:r>
              <a:rPr lang="en-US" sz="2200" dirty="0">
                <a:latin typeface="Calibri" panose="020F0502020204030204" pitchFamily="34" charset="0"/>
              </a:rPr>
              <a:t> </a:t>
            </a:r>
            <a:r>
              <a:rPr lang="en-US" sz="2200" dirty="0" err="1">
                <a:latin typeface="Calibri" panose="020F0502020204030204" pitchFamily="34" charset="0"/>
              </a:rPr>
              <a:t>така</a:t>
            </a:r>
            <a:r>
              <a:rPr lang="en-US" sz="2200" dirty="0">
                <a:latin typeface="Calibri" panose="020F0502020204030204" pitchFamily="34" charset="0"/>
              </a:rPr>
              <a:t> и </a:t>
            </a:r>
            <a:r>
              <a:rPr lang="en-US" sz="2200" dirty="0" err="1">
                <a:latin typeface="Calibri" panose="020F0502020204030204" pitchFamily="34" charset="0"/>
              </a:rPr>
              <a:t>во</a:t>
            </a:r>
            <a:r>
              <a:rPr lang="en-US" sz="2200" dirty="0">
                <a:latin typeface="Calibri" panose="020F0502020204030204" pitchFamily="34" charset="0"/>
              </a:rPr>
              <a:t> </a:t>
            </a:r>
            <a:r>
              <a:rPr lang="en-US" sz="2200" dirty="0" err="1" smtClean="0">
                <a:latin typeface="Calibri" panose="020F0502020204030204" pitchFamily="34" charset="0"/>
              </a:rPr>
              <a:t>делот</a:t>
            </a:r>
            <a:r>
              <a:rPr lang="mk-MK" sz="2200" dirty="0">
                <a:latin typeface="Calibri" panose="020F0502020204030204" pitchFamily="34" charset="0"/>
              </a:rPr>
              <a:t> </a:t>
            </a:r>
            <a:r>
              <a:rPr lang="en-US" sz="2200" b="1" dirty="0">
                <a:solidFill>
                  <a:srgbClr val="6D0000"/>
                </a:solidFill>
                <a:latin typeface="Calibri" panose="020F0502020204030204" pitchFamily="34" charset="0"/>
              </a:rPr>
              <a:t>„</a:t>
            </a:r>
            <a:r>
              <a:rPr lang="en-US" sz="2200" b="1" dirty="0" err="1">
                <a:solidFill>
                  <a:srgbClr val="6D0000"/>
                </a:solidFill>
                <a:latin typeface="Calibri" panose="020F0502020204030204" pitchFamily="34" charset="0"/>
              </a:rPr>
              <a:t>Човечки</a:t>
            </a:r>
            <a:r>
              <a:rPr lang="en-US" sz="2200" b="1" dirty="0">
                <a:solidFill>
                  <a:srgbClr val="6D0000"/>
                </a:solidFill>
                <a:latin typeface="Calibri" panose="020F0502020204030204" pitchFamily="34" charset="0"/>
              </a:rPr>
              <a:t> </a:t>
            </a:r>
            <a:r>
              <a:rPr lang="en-US" sz="2200" b="1" dirty="0" err="1">
                <a:solidFill>
                  <a:srgbClr val="6D0000"/>
                </a:solidFill>
                <a:latin typeface="Calibri" panose="020F0502020204030204" pitchFamily="34" charset="0"/>
              </a:rPr>
              <a:t>капитал</a:t>
            </a:r>
            <a:r>
              <a:rPr lang="en-US" sz="2200" b="1" dirty="0">
                <a:solidFill>
                  <a:srgbClr val="6D0000"/>
                </a:solidFill>
                <a:latin typeface="Calibri" panose="020F0502020204030204" pitchFamily="34" charset="0"/>
              </a:rPr>
              <a:t> и </a:t>
            </a:r>
            <a:r>
              <a:rPr lang="en-US" sz="2200" b="1" dirty="0" err="1">
                <a:solidFill>
                  <a:srgbClr val="6D0000"/>
                </a:solidFill>
                <a:latin typeface="Calibri" panose="020F0502020204030204" pitchFamily="34" charset="0"/>
              </a:rPr>
              <a:t>вештини</a:t>
            </a:r>
            <a:r>
              <a:rPr lang="en-US" sz="2200" b="1" dirty="0">
                <a:solidFill>
                  <a:srgbClr val="6D0000"/>
                </a:solidFill>
                <a:latin typeface="Calibri" panose="020F0502020204030204" pitchFamily="34" charset="0"/>
              </a:rPr>
              <a:t>“ </a:t>
            </a:r>
            <a:r>
              <a:rPr lang="en-US" sz="2200" dirty="0" smtClean="0">
                <a:latin typeface="Calibri" panose="020F0502020204030204" pitchFamily="34" charset="0"/>
              </a:rPr>
              <a:t>и</a:t>
            </a:r>
            <a:r>
              <a:rPr lang="mk-MK" sz="2200" dirty="0" smtClean="0">
                <a:latin typeface="Calibri" panose="020F0502020204030204" pitchFamily="34" charset="0"/>
              </a:rPr>
              <a:t> </a:t>
            </a:r>
            <a:r>
              <a:rPr lang="en-US" sz="2200" b="1" dirty="0">
                <a:solidFill>
                  <a:srgbClr val="6D0000"/>
                </a:solidFill>
                <a:latin typeface="Calibri" panose="020F0502020204030204" pitchFamily="34" charset="0"/>
              </a:rPr>
              <a:t>,,</a:t>
            </a:r>
            <a:r>
              <a:rPr lang="en-US" sz="2200" b="1" dirty="0" err="1">
                <a:solidFill>
                  <a:srgbClr val="6D0000"/>
                </a:solidFill>
                <a:latin typeface="Calibri" panose="020F0502020204030204" pitchFamily="34" charset="0"/>
              </a:rPr>
              <a:t>Унапредување</a:t>
            </a:r>
            <a:r>
              <a:rPr lang="en-US" sz="2200" b="1" dirty="0">
                <a:solidFill>
                  <a:srgbClr val="6D0000"/>
                </a:solidFill>
                <a:latin typeface="Calibri" panose="020F0502020204030204" pitchFamily="34" charset="0"/>
              </a:rPr>
              <a:t> </a:t>
            </a:r>
            <a:r>
              <a:rPr lang="en-US" sz="2200" b="1" dirty="0" err="1">
                <a:solidFill>
                  <a:srgbClr val="6D0000"/>
                </a:solidFill>
                <a:latin typeface="Calibri" panose="020F0502020204030204" pitchFamily="34" charset="0"/>
              </a:rPr>
              <a:t>на</a:t>
            </a:r>
            <a:r>
              <a:rPr lang="en-US" sz="2200" b="1" dirty="0">
                <a:solidFill>
                  <a:srgbClr val="6D0000"/>
                </a:solidFill>
                <a:latin typeface="Calibri" panose="020F0502020204030204" pitchFamily="34" charset="0"/>
              </a:rPr>
              <a:t> </a:t>
            </a:r>
            <a:r>
              <a:rPr lang="en-US" sz="2200" b="1" dirty="0" err="1">
                <a:solidFill>
                  <a:srgbClr val="6D0000"/>
                </a:solidFill>
                <a:latin typeface="Calibri" panose="020F0502020204030204" pitchFamily="34" charset="0"/>
              </a:rPr>
              <a:t>опфатот</a:t>
            </a:r>
            <a:r>
              <a:rPr lang="en-US" sz="2200" b="1" dirty="0">
                <a:solidFill>
                  <a:srgbClr val="6D0000"/>
                </a:solidFill>
                <a:latin typeface="Calibri" panose="020F0502020204030204" pitchFamily="34" charset="0"/>
              </a:rPr>
              <a:t> и </a:t>
            </a:r>
            <a:r>
              <a:rPr lang="en-US" sz="2200" b="1" dirty="0" err="1">
                <a:solidFill>
                  <a:srgbClr val="6D0000"/>
                </a:solidFill>
                <a:latin typeface="Calibri" panose="020F0502020204030204" pitchFamily="34" charset="0"/>
              </a:rPr>
              <a:t>условите</a:t>
            </a:r>
            <a:r>
              <a:rPr lang="en-US" sz="2200" b="1" dirty="0">
                <a:solidFill>
                  <a:srgbClr val="6D0000"/>
                </a:solidFill>
                <a:latin typeface="Calibri" panose="020F0502020204030204" pitchFamily="34" charset="0"/>
              </a:rPr>
              <a:t> </a:t>
            </a:r>
            <a:r>
              <a:rPr lang="en-US" sz="2200" b="1" dirty="0" err="1">
                <a:solidFill>
                  <a:srgbClr val="6D0000"/>
                </a:solidFill>
                <a:latin typeface="Calibri" panose="020F0502020204030204" pitchFamily="34" charset="0"/>
              </a:rPr>
              <a:t>за</a:t>
            </a:r>
            <a:r>
              <a:rPr lang="en-US" sz="2200" b="1" dirty="0">
                <a:solidFill>
                  <a:srgbClr val="6D0000"/>
                </a:solidFill>
                <a:latin typeface="Calibri" panose="020F0502020204030204" pitchFamily="34" charset="0"/>
              </a:rPr>
              <a:t> </a:t>
            </a:r>
            <a:r>
              <a:rPr lang="en-US" sz="2200" b="1" dirty="0" err="1">
                <a:solidFill>
                  <a:srgbClr val="6D0000"/>
                </a:solidFill>
                <a:latin typeface="Calibri" panose="020F0502020204030204" pitchFamily="34" charset="0"/>
              </a:rPr>
              <a:t>пристап</a:t>
            </a:r>
            <a:r>
              <a:rPr lang="en-US" sz="2200" b="1" dirty="0">
                <a:solidFill>
                  <a:srgbClr val="6D0000"/>
                </a:solidFill>
                <a:latin typeface="Calibri" panose="020F0502020204030204" pitchFamily="34" charset="0"/>
              </a:rPr>
              <a:t> </a:t>
            </a:r>
            <a:r>
              <a:rPr lang="en-US" sz="2200" b="1" dirty="0" err="1">
                <a:solidFill>
                  <a:srgbClr val="6D0000"/>
                </a:solidFill>
                <a:latin typeface="Calibri" panose="020F0502020204030204" pitchFamily="34" charset="0"/>
              </a:rPr>
              <a:t>до</a:t>
            </a:r>
            <a:r>
              <a:rPr lang="en-US" sz="2200" b="1" dirty="0">
                <a:solidFill>
                  <a:srgbClr val="6D0000"/>
                </a:solidFill>
                <a:latin typeface="Calibri" panose="020F0502020204030204" pitchFamily="34" charset="0"/>
              </a:rPr>
              <a:t> </a:t>
            </a:r>
            <a:r>
              <a:rPr lang="en-US" sz="2200" b="1" dirty="0" err="1">
                <a:solidFill>
                  <a:srgbClr val="6D0000"/>
                </a:solidFill>
                <a:latin typeface="Calibri" panose="020F0502020204030204" pitchFamily="34" charset="0"/>
              </a:rPr>
              <a:t>сите</a:t>
            </a:r>
            <a:r>
              <a:rPr lang="en-US" sz="2200" b="1" dirty="0">
                <a:solidFill>
                  <a:srgbClr val="6D0000"/>
                </a:solidFill>
                <a:latin typeface="Calibri" panose="020F0502020204030204" pitchFamily="34" charset="0"/>
              </a:rPr>
              <a:t> </a:t>
            </a:r>
            <a:r>
              <a:rPr lang="en-US" sz="2200" b="1" dirty="0" err="1">
                <a:solidFill>
                  <a:srgbClr val="6D0000"/>
                </a:solidFill>
                <a:latin typeface="Calibri" panose="020F0502020204030204" pitchFamily="34" charset="0"/>
              </a:rPr>
              <a:t>нивоа</a:t>
            </a:r>
            <a:r>
              <a:rPr lang="en-US" sz="2200" b="1" dirty="0">
                <a:solidFill>
                  <a:srgbClr val="6D0000"/>
                </a:solidFill>
                <a:latin typeface="Calibri" panose="020F0502020204030204" pitchFamily="34" charset="0"/>
              </a:rPr>
              <a:t> </a:t>
            </a:r>
            <a:r>
              <a:rPr lang="en-US" sz="2200" b="1" dirty="0" err="1">
                <a:solidFill>
                  <a:srgbClr val="6D0000"/>
                </a:solidFill>
                <a:latin typeface="Calibri" panose="020F0502020204030204" pitchFamily="34" charset="0"/>
              </a:rPr>
              <a:t>на</a:t>
            </a:r>
            <a:r>
              <a:rPr lang="en-US" sz="2200" b="1" dirty="0">
                <a:solidFill>
                  <a:srgbClr val="6D0000"/>
                </a:solidFill>
                <a:latin typeface="Calibri" panose="020F0502020204030204" pitchFamily="34" charset="0"/>
              </a:rPr>
              <a:t> </a:t>
            </a:r>
            <a:r>
              <a:rPr lang="en-US" sz="2200" b="1" dirty="0" err="1">
                <a:solidFill>
                  <a:srgbClr val="6D0000"/>
                </a:solidFill>
                <a:latin typeface="Calibri" panose="020F0502020204030204" pitchFamily="34" charset="0"/>
              </a:rPr>
              <a:t>образование</a:t>
            </a:r>
            <a:r>
              <a:rPr lang="en-US" sz="2200" b="1" dirty="0">
                <a:solidFill>
                  <a:srgbClr val="6D0000"/>
                </a:solidFill>
                <a:latin typeface="Calibri" panose="020F0502020204030204" pitchFamily="34" charset="0"/>
              </a:rPr>
              <a:t> </a:t>
            </a:r>
            <a:r>
              <a:rPr lang="en-US" sz="2200" b="1" dirty="0" err="1">
                <a:solidFill>
                  <a:srgbClr val="6D0000"/>
                </a:solidFill>
                <a:latin typeface="Calibri" panose="020F0502020204030204" pitchFamily="34" charset="0"/>
              </a:rPr>
              <a:t>на</a:t>
            </a:r>
            <a:r>
              <a:rPr lang="en-US" sz="2200" b="1" dirty="0">
                <a:solidFill>
                  <a:srgbClr val="6D0000"/>
                </a:solidFill>
                <a:latin typeface="Calibri" panose="020F0502020204030204" pitchFamily="34" charset="0"/>
              </a:rPr>
              <a:t> </a:t>
            </a:r>
            <a:r>
              <a:rPr lang="en-US" sz="2200" b="1" dirty="0" err="1">
                <a:solidFill>
                  <a:srgbClr val="6D0000"/>
                </a:solidFill>
                <a:latin typeface="Calibri" panose="020F0502020204030204" pitchFamily="34" charset="0"/>
              </a:rPr>
              <a:t>лицата</a:t>
            </a:r>
            <a:r>
              <a:rPr lang="en-US" sz="2200" b="1" dirty="0">
                <a:solidFill>
                  <a:srgbClr val="6D0000"/>
                </a:solidFill>
                <a:latin typeface="Calibri" panose="020F0502020204030204" pitchFamily="34" charset="0"/>
              </a:rPr>
              <a:t> (</a:t>
            </a:r>
            <a:r>
              <a:rPr lang="en-US" sz="2200" b="1" dirty="0" err="1">
                <a:solidFill>
                  <a:srgbClr val="6D0000"/>
                </a:solidFill>
                <a:latin typeface="Calibri" panose="020F0502020204030204" pitchFamily="34" charset="0"/>
              </a:rPr>
              <a:t>децата</a:t>
            </a:r>
            <a:r>
              <a:rPr lang="en-US" sz="2200" b="1" dirty="0">
                <a:solidFill>
                  <a:srgbClr val="6D0000"/>
                </a:solidFill>
                <a:latin typeface="Calibri" panose="020F0502020204030204" pitchFamily="34" charset="0"/>
              </a:rPr>
              <a:t>/</a:t>
            </a:r>
            <a:r>
              <a:rPr lang="en-US" sz="2200" b="1" dirty="0" err="1">
                <a:solidFill>
                  <a:srgbClr val="6D0000"/>
                </a:solidFill>
                <a:latin typeface="Calibri" panose="020F0502020204030204" pitchFamily="34" charset="0"/>
              </a:rPr>
              <a:t>учениците</a:t>
            </a:r>
            <a:r>
              <a:rPr lang="en-US" sz="2200" b="1" dirty="0">
                <a:solidFill>
                  <a:srgbClr val="6D0000"/>
                </a:solidFill>
                <a:latin typeface="Calibri" panose="020F0502020204030204" pitchFamily="34" charset="0"/>
              </a:rPr>
              <a:t>/</a:t>
            </a:r>
            <a:r>
              <a:rPr lang="en-US" sz="2200" b="1" dirty="0" err="1">
                <a:solidFill>
                  <a:srgbClr val="6D0000"/>
                </a:solidFill>
                <a:latin typeface="Calibri" panose="020F0502020204030204" pitchFamily="34" charset="0"/>
              </a:rPr>
              <a:t>студентите</a:t>
            </a:r>
            <a:r>
              <a:rPr lang="en-US" sz="2200" b="1" dirty="0">
                <a:solidFill>
                  <a:srgbClr val="6D0000"/>
                </a:solidFill>
                <a:latin typeface="Calibri" panose="020F0502020204030204" pitchFamily="34" charset="0"/>
              </a:rPr>
              <a:t>) </a:t>
            </a:r>
            <a:r>
              <a:rPr lang="en-US" sz="2200" b="1" dirty="0" err="1">
                <a:solidFill>
                  <a:srgbClr val="6D0000"/>
                </a:solidFill>
                <a:latin typeface="Calibri" panose="020F0502020204030204" pitchFamily="34" charset="0"/>
              </a:rPr>
              <a:t>со</a:t>
            </a:r>
            <a:r>
              <a:rPr lang="en-US" sz="2200" b="1" dirty="0">
                <a:solidFill>
                  <a:srgbClr val="6D0000"/>
                </a:solidFill>
                <a:latin typeface="Calibri" panose="020F0502020204030204" pitchFamily="34" charset="0"/>
              </a:rPr>
              <a:t> </a:t>
            </a:r>
            <a:r>
              <a:rPr lang="en-US" sz="2200" b="1" dirty="0" err="1">
                <a:solidFill>
                  <a:srgbClr val="6D0000"/>
                </a:solidFill>
                <a:latin typeface="Calibri" panose="020F0502020204030204" pitchFamily="34" charset="0"/>
              </a:rPr>
              <a:t>попреченост</a:t>
            </a:r>
            <a:r>
              <a:rPr lang="en-US" sz="2200" b="1" dirty="0">
                <a:solidFill>
                  <a:srgbClr val="6D0000"/>
                </a:solidFill>
                <a:latin typeface="Calibri" panose="020F0502020204030204" pitchFamily="34" charset="0"/>
              </a:rPr>
              <a:t>“.</a:t>
            </a:r>
          </a:p>
          <a:p>
            <a:pPr marL="1771650" indent="-342900" algn="just">
              <a:spcBef>
                <a:spcPts val="1800"/>
              </a:spcBef>
              <a:buClr>
                <a:srgbClr val="6D0000"/>
              </a:buClr>
              <a:buFont typeface="Arial" panose="020B0604020202020204" pitchFamily="34" charset="0"/>
              <a:buChar char="•"/>
            </a:pPr>
            <a:r>
              <a:rPr lang="en-US" sz="2200" dirty="0" err="1" smtClean="0">
                <a:latin typeface="Calibri" panose="020F0502020204030204" pitchFamily="34" charset="0"/>
              </a:rPr>
              <a:t>Процент</a:t>
            </a:r>
            <a:r>
              <a:rPr lang="en-US" sz="2200" dirty="0" smtClean="0">
                <a:latin typeface="Calibri" panose="020F0502020204030204" pitchFamily="34" charset="0"/>
              </a:rPr>
              <a:t> </a:t>
            </a:r>
            <a:r>
              <a:rPr lang="en-US" sz="2200" dirty="0" err="1">
                <a:latin typeface="Calibri" panose="020F0502020204030204" pitchFamily="34" charset="0"/>
              </a:rPr>
              <a:t>на</a:t>
            </a:r>
            <a:r>
              <a:rPr lang="en-US" sz="2200" dirty="0">
                <a:latin typeface="Calibri" panose="020F0502020204030204" pitchFamily="34" charset="0"/>
              </a:rPr>
              <a:t> </a:t>
            </a:r>
            <a:r>
              <a:rPr lang="en-US" sz="2200" dirty="0" err="1">
                <a:latin typeface="Calibri" panose="020F0502020204030204" pitchFamily="34" charset="0"/>
              </a:rPr>
              <a:t>евидентирани</a:t>
            </a:r>
            <a:r>
              <a:rPr lang="en-US" sz="2200" dirty="0">
                <a:latin typeface="Calibri" panose="020F0502020204030204" pitchFamily="34" charset="0"/>
              </a:rPr>
              <a:t> </a:t>
            </a:r>
            <a:r>
              <a:rPr lang="en-US" sz="2200" dirty="0" err="1">
                <a:latin typeface="Calibri" panose="020F0502020204030204" pitchFamily="34" charset="0"/>
              </a:rPr>
              <a:t>вработувања</a:t>
            </a:r>
            <a:r>
              <a:rPr lang="en-US" sz="2200" dirty="0">
                <a:latin typeface="Calibri" panose="020F0502020204030204" pitchFamily="34" charset="0"/>
              </a:rPr>
              <a:t> </a:t>
            </a:r>
            <a:r>
              <a:rPr lang="en-US" sz="2200" dirty="0" err="1">
                <a:latin typeface="Calibri" panose="020F0502020204030204" pitchFamily="34" charset="0"/>
              </a:rPr>
              <a:t>на</a:t>
            </a:r>
            <a:r>
              <a:rPr lang="en-US" sz="2200" dirty="0">
                <a:latin typeface="Calibri" panose="020F0502020204030204" pitchFamily="34" charset="0"/>
              </a:rPr>
              <a:t> </a:t>
            </a:r>
            <a:r>
              <a:rPr lang="en-US" sz="2200" dirty="0" err="1">
                <a:latin typeface="Calibri" panose="020F0502020204030204" pitchFamily="34" charset="0"/>
              </a:rPr>
              <a:t>лица</a:t>
            </a:r>
            <a:r>
              <a:rPr lang="en-US" sz="2200" dirty="0">
                <a:latin typeface="Calibri" panose="020F0502020204030204" pitchFamily="34" charset="0"/>
              </a:rPr>
              <a:t> </a:t>
            </a:r>
            <a:r>
              <a:rPr lang="en-US" sz="2200" dirty="0" err="1">
                <a:latin typeface="Calibri" panose="020F0502020204030204" pitchFamily="34" charset="0"/>
              </a:rPr>
              <a:t>со</a:t>
            </a:r>
            <a:r>
              <a:rPr lang="en-US" sz="2200" dirty="0">
                <a:latin typeface="Calibri" panose="020F0502020204030204" pitchFamily="34" charset="0"/>
              </a:rPr>
              <a:t> </a:t>
            </a:r>
            <a:r>
              <a:rPr lang="en-US" sz="2200" dirty="0" err="1">
                <a:latin typeface="Calibri" panose="020F0502020204030204" pitchFamily="34" charset="0"/>
              </a:rPr>
              <a:t>инвалидност</a:t>
            </a:r>
            <a:r>
              <a:rPr lang="en-US" sz="2200" dirty="0">
                <a:latin typeface="Calibri" panose="020F0502020204030204" pitchFamily="34" charset="0"/>
              </a:rPr>
              <a:t> </a:t>
            </a:r>
            <a:r>
              <a:rPr lang="en-US" sz="2200" dirty="0" err="1">
                <a:latin typeface="Calibri" panose="020F0502020204030204" pitchFamily="34" charset="0"/>
              </a:rPr>
              <a:t>во</a:t>
            </a:r>
            <a:r>
              <a:rPr lang="en-US" sz="2200" dirty="0">
                <a:latin typeface="Calibri" panose="020F0502020204030204" pitchFamily="34" charset="0"/>
              </a:rPr>
              <a:t> </a:t>
            </a:r>
            <a:r>
              <a:rPr lang="en-US" sz="2200" dirty="0" err="1">
                <a:latin typeface="Calibri" panose="020F0502020204030204" pitchFamily="34" charset="0"/>
              </a:rPr>
              <a:t>отвореното</a:t>
            </a:r>
            <a:r>
              <a:rPr lang="en-US" sz="2200" dirty="0">
                <a:latin typeface="Calibri" panose="020F0502020204030204" pitchFamily="34" charset="0"/>
              </a:rPr>
              <a:t> </a:t>
            </a:r>
            <a:r>
              <a:rPr lang="en-US" sz="2200" dirty="0" err="1">
                <a:latin typeface="Calibri" panose="020F0502020204030204" pitchFamily="34" charset="0"/>
              </a:rPr>
              <a:t>стопанство</a:t>
            </a:r>
            <a:r>
              <a:rPr lang="en-US" sz="2200" dirty="0">
                <a:latin typeface="Calibri" panose="020F0502020204030204" pitchFamily="34" charset="0"/>
              </a:rPr>
              <a:t>, </a:t>
            </a:r>
            <a:r>
              <a:rPr lang="en-US" sz="2200" dirty="0" err="1">
                <a:latin typeface="Calibri" panose="020F0502020204030204" pitchFamily="34" charset="0"/>
              </a:rPr>
              <a:t>во</a:t>
            </a:r>
            <a:r>
              <a:rPr lang="en-US" sz="2200" dirty="0">
                <a:latin typeface="Calibri" panose="020F0502020204030204" pitchFamily="34" charset="0"/>
              </a:rPr>
              <a:t> </a:t>
            </a:r>
            <a:r>
              <a:rPr lang="en-US" sz="2200" dirty="0" err="1">
                <a:latin typeface="Calibri" panose="020F0502020204030204" pitchFamily="34" charset="0"/>
              </a:rPr>
              <a:t>однос</a:t>
            </a:r>
            <a:r>
              <a:rPr lang="en-US" sz="2200" dirty="0">
                <a:latin typeface="Calibri" panose="020F0502020204030204" pitchFamily="34" charset="0"/>
              </a:rPr>
              <a:t> </a:t>
            </a:r>
            <a:r>
              <a:rPr lang="en-US" sz="2200" dirty="0" err="1">
                <a:latin typeface="Calibri" panose="020F0502020204030204" pitchFamily="34" charset="0"/>
              </a:rPr>
              <a:t>на</a:t>
            </a:r>
            <a:r>
              <a:rPr lang="en-US" sz="2200" dirty="0">
                <a:latin typeface="Calibri" panose="020F0502020204030204" pitchFamily="34" charset="0"/>
              </a:rPr>
              <a:t> </a:t>
            </a:r>
            <a:r>
              <a:rPr lang="en-US" sz="2200" dirty="0" err="1">
                <a:latin typeface="Calibri" panose="020F0502020204030204" pitchFamily="34" charset="0"/>
              </a:rPr>
              <a:t>вработувањата</a:t>
            </a:r>
            <a:r>
              <a:rPr lang="en-US" sz="2200" dirty="0">
                <a:latin typeface="Calibri" panose="020F0502020204030204" pitchFamily="34" charset="0"/>
              </a:rPr>
              <a:t> </a:t>
            </a:r>
            <a:r>
              <a:rPr lang="en-US" sz="2200" dirty="0" err="1">
                <a:latin typeface="Calibri" panose="020F0502020204030204" pitchFamily="34" charset="0"/>
              </a:rPr>
              <a:t>во</a:t>
            </a:r>
            <a:r>
              <a:rPr lang="en-US" sz="2200" dirty="0">
                <a:latin typeface="Calibri" panose="020F0502020204030204" pitchFamily="34" charset="0"/>
              </a:rPr>
              <a:t> </a:t>
            </a:r>
            <a:r>
              <a:rPr lang="en-US" sz="2200" dirty="0" err="1">
                <a:latin typeface="Calibri" panose="020F0502020204030204" pitchFamily="34" charset="0"/>
              </a:rPr>
              <a:t>заштитни</a:t>
            </a:r>
            <a:r>
              <a:rPr lang="en-US" sz="2200" dirty="0">
                <a:latin typeface="Calibri" panose="020F0502020204030204" pitchFamily="34" charset="0"/>
              </a:rPr>
              <a:t> </a:t>
            </a:r>
            <a:r>
              <a:rPr lang="en-US" sz="2200" dirty="0" err="1">
                <a:latin typeface="Calibri" panose="020F0502020204030204" pitchFamily="34" charset="0"/>
              </a:rPr>
              <a:t>друштва</a:t>
            </a:r>
            <a:r>
              <a:rPr lang="en-US" sz="2200" dirty="0">
                <a:latin typeface="Calibri" panose="020F0502020204030204" pitchFamily="34" charset="0"/>
              </a:rPr>
              <a:t> - (2015: 60% ; </a:t>
            </a:r>
            <a:r>
              <a:rPr lang="en-US" sz="2200" dirty="0" err="1">
                <a:latin typeface="Calibri" panose="020F0502020204030204" pitchFamily="34" charset="0"/>
              </a:rPr>
              <a:t>таргет</a:t>
            </a:r>
            <a:r>
              <a:rPr lang="en-US" sz="2200" dirty="0">
                <a:latin typeface="Calibri" panose="020F0502020204030204" pitchFamily="34" charset="0"/>
              </a:rPr>
              <a:t> 2020: </a:t>
            </a:r>
            <a:r>
              <a:rPr lang="en-US" sz="2200" dirty="0" err="1">
                <a:latin typeface="Calibri" panose="020F0502020204030204" pitchFamily="34" charset="0"/>
              </a:rPr>
              <a:t>да</a:t>
            </a:r>
            <a:r>
              <a:rPr lang="en-US" sz="2200" dirty="0">
                <a:latin typeface="Calibri" panose="020F0502020204030204" pitchFamily="34" charset="0"/>
              </a:rPr>
              <a:t> </a:t>
            </a:r>
            <a:r>
              <a:rPr lang="en-US" sz="2200" dirty="0" err="1">
                <a:latin typeface="Calibri" panose="020F0502020204030204" pitchFamily="34" charset="0"/>
              </a:rPr>
              <a:t>се</a:t>
            </a:r>
            <a:r>
              <a:rPr lang="en-US" sz="2200" dirty="0">
                <a:latin typeface="Calibri" panose="020F0502020204030204" pitchFamily="34" charset="0"/>
              </a:rPr>
              <a:t> </a:t>
            </a:r>
            <a:r>
              <a:rPr lang="en-US" sz="2200" dirty="0" err="1">
                <a:latin typeface="Calibri" panose="020F0502020204030204" pitchFamily="34" charset="0"/>
              </a:rPr>
              <a:t>одржи</a:t>
            </a:r>
            <a:r>
              <a:rPr lang="en-US" sz="2200" dirty="0">
                <a:latin typeface="Calibri" panose="020F0502020204030204" pitchFamily="34" charset="0"/>
              </a:rPr>
              <a:t> </a:t>
            </a:r>
            <a:r>
              <a:rPr lang="en-US" sz="2200" dirty="0" smtClean="0">
                <a:latin typeface="Calibri" panose="020F0502020204030204" pitchFamily="34" charset="0"/>
              </a:rPr>
              <a:t>и/</a:t>
            </a:r>
            <a:r>
              <a:rPr lang="en-US" sz="2200" dirty="0" err="1" smtClean="0">
                <a:latin typeface="Calibri" panose="020F0502020204030204" pitchFamily="34" charset="0"/>
              </a:rPr>
              <a:t>или</a:t>
            </a:r>
            <a:r>
              <a:rPr lang="en-US" sz="2200" dirty="0" smtClean="0">
                <a:latin typeface="Calibri" panose="020F0502020204030204" pitchFamily="34" charset="0"/>
              </a:rPr>
              <a:t> </a:t>
            </a:r>
            <a:r>
              <a:rPr lang="en-US" sz="2200" dirty="0" err="1">
                <a:latin typeface="Calibri" panose="020F0502020204030204" pitchFamily="34" charset="0"/>
              </a:rPr>
              <a:t>подобри</a:t>
            </a:r>
            <a:r>
              <a:rPr lang="en-US" sz="2200" dirty="0">
                <a:latin typeface="Calibri" panose="020F0502020204030204" pitchFamily="34" charset="0"/>
              </a:rPr>
              <a:t> </a:t>
            </a:r>
            <a:r>
              <a:rPr lang="en-US" sz="2200" dirty="0" err="1">
                <a:latin typeface="Calibri" panose="020F0502020204030204" pitchFamily="34" charset="0"/>
              </a:rPr>
              <a:t>трендот</a:t>
            </a:r>
            <a:r>
              <a:rPr lang="en-US" sz="2200" dirty="0">
                <a:latin typeface="Calibri" panose="020F0502020204030204" pitchFamily="34" charset="0"/>
              </a:rPr>
              <a:t> </a:t>
            </a:r>
            <a:r>
              <a:rPr lang="mk-MK" sz="2200" dirty="0" smtClean="0">
                <a:latin typeface="Calibri" panose="020F0502020204030204" pitchFamily="34" charset="0"/>
              </a:rPr>
              <a:t>.</a:t>
            </a:r>
            <a:endParaRPr lang="en-US" sz="2200" dirty="0">
              <a:latin typeface="Calibri" panose="020F0502020204030204" pitchFamily="34" charset="0"/>
            </a:endParaRPr>
          </a:p>
        </p:txBody>
      </p:sp>
    </p:spTree>
    <p:extLst>
      <p:ext uri="{BB962C8B-B14F-4D97-AF65-F5344CB8AC3E}">
        <p14:creationId xmlns:p14="http://schemas.microsoft.com/office/powerpoint/2010/main" xmlns="" val="37472947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xmlns="" id="{3A76B58F-1CF7-41B5-BF70-710D7AC7941C}"/>
              </a:ext>
            </a:extLst>
          </p:cNvPr>
          <p:cNvSpPr>
            <a:spLocks noGrp="1"/>
          </p:cNvSpPr>
          <p:nvPr>
            <p:ph type="title"/>
          </p:nvPr>
        </p:nvSpPr>
        <p:spPr>
          <a:xfrm>
            <a:off x="810000" y="447188"/>
            <a:ext cx="11382000" cy="970450"/>
          </a:xfrm>
        </p:spPr>
        <p:txBody>
          <a:bodyPr/>
          <a:lstStyle/>
          <a:p>
            <a:r>
              <a:rPr lang="mk-MK" sz="3200" b="1" dirty="0"/>
              <a:t>Заклучоци</a:t>
            </a:r>
            <a:endParaRPr lang="en-US" sz="3200" dirty="0"/>
          </a:p>
        </p:txBody>
      </p:sp>
      <p:sp>
        <p:nvSpPr>
          <p:cNvPr id="3" name="TextBox 2"/>
          <p:cNvSpPr txBox="1"/>
          <p:nvPr/>
        </p:nvSpPr>
        <p:spPr>
          <a:xfrm>
            <a:off x="317634" y="2319687"/>
            <a:ext cx="11261558" cy="3693319"/>
          </a:xfrm>
          <a:prstGeom prst="rect">
            <a:avLst/>
          </a:prstGeom>
          <a:noFill/>
        </p:spPr>
        <p:txBody>
          <a:bodyPr wrap="square" rtlCol="0">
            <a:spAutoFit/>
          </a:bodyPr>
          <a:lstStyle/>
          <a:p>
            <a:pPr algn="just"/>
            <a:r>
              <a:rPr lang="mk-MK" b="1" dirty="0">
                <a:latin typeface="Calibri" panose="020F0502020204030204" pitchFamily="34" charset="0"/>
              </a:rPr>
              <a:t>Се посветува посебно внимание</a:t>
            </a:r>
            <a:r>
              <a:rPr lang="mk-MK" dirty="0">
                <a:latin typeface="Calibri" panose="020F0502020204030204" pitchFamily="34" charset="0"/>
              </a:rPr>
              <a:t>, како во делот на </a:t>
            </a:r>
            <a:r>
              <a:rPr lang="mk-MK" dirty="0" smtClean="0">
                <a:latin typeface="Calibri" panose="020F0502020204030204" pitchFamily="34" charset="0"/>
              </a:rPr>
              <a:t>кои ќе </a:t>
            </a:r>
            <a:r>
              <a:rPr lang="mk-MK" dirty="0">
                <a:latin typeface="Calibri" panose="020F0502020204030204" pitchFamily="34" charset="0"/>
              </a:rPr>
              <a:t>им </a:t>
            </a:r>
            <a:r>
              <a:rPr lang="mk-MK" dirty="0" smtClean="0">
                <a:latin typeface="Calibri" panose="020F0502020204030204" pitchFamily="34" charset="0"/>
              </a:rPr>
              <a:t>помогнат </a:t>
            </a:r>
            <a:r>
              <a:rPr lang="mk-MK" dirty="0">
                <a:latin typeface="Calibri" panose="020F0502020204030204" pitchFamily="34" charset="0"/>
              </a:rPr>
              <a:t>на лица со инвалидност во што поуспешното надминување на идентификуваните пречки и предизвици и им овозможува нивно поефикасно интегрирање на пазарот на трудот, како и во останатите сфери на општеството. </a:t>
            </a:r>
            <a:endParaRPr lang="en-US" dirty="0" smtClean="0">
              <a:latin typeface="Calibri" panose="020F0502020204030204" pitchFamily="34" charset="0"/>
            </a:endParaRPr>
          </a:p>
          <a:p>
            <a:pPr algn="just"/>
            <a:endParaRPr lang="en-US" dirty="0">
              <a:latin typeface="Calibri" panose="020F0502020204030204" pitchFamily="34" charset="0"/>
            </a:endParaRPr>
          </a:p>
          <a:p>
            <a:pPr algn="just"/>
            <a:r>
              <a:rPr lang="mk-MK" dirty="0">
                <a:latin typeface="Calibri" panose="020F0502020204030204" pitchFamily="34" charset="0"/>
              </a:rPr>
              <a:t> Л</a:t>
            </a:r>
            <a:r>
              <a:rPr lang="en-US" dirty="0" err="1">
                <a:latin typeface="Calibri" panose="020F0502020204030204" pitchFamily="34" charset="0"/>
              </a:rPr>
              <a:t>ицата</a:t>
            </a:r>
            <a:r>
              <a:rPr lang="en-US" dirty="0">
                <a:latin typeface="Calibri" panose="020F0502020204030204" pitchFamily="34" charset="0"/>
              </a:rPr>
              <a:t> </a:t>
            </a:r>
            <a:r>
              <a:rPr lang="en-US" dirty="0" err="1">
                <a:latin typeface="Calibri" panose="020F0502020204030204" pitchFamily="34" charset="0"/>
              </a:rPr>
              <a:t>со</a:t>
            </a:r>
            <a:r>
              <a:rPr lang="en-US" dirty="0">
                <a:latin typeface="Calibri" panose="020F0502020204030204" pitchFamily="34" charset="0"/>
              </a:rPr>
              <a:t> </a:t>
            </a:r>
            <a:r>
              <a:rPr lang="mk-MK" dirty="0" smtClean="0">
                <a:latin typeface="Calibri" panose="020F0502020204030204" pitchFamily="34" charset="0"/>
              </a:rPr>
              <a:t>инвалидн</a:t>
            </a:r>
            <a:r>
              <a:rPr lang="en-US" dirty="0" smtClean="0">
                <a:latin typeface="Calibri" panose="020F0502020204030204" pitchFamily="34" charset="0"/>
              </a:rPr>
              <a:t>o</a:t>
            </a:r>
            <a:r>
              <a:rPr lang="mk-MK" dirty="0" smtClean="0">
                <a:latin typeface="Calibri" panose="020F0502020204030204" pitchFamily="34" charset="0"/>
              </a:rPr>
              <a:t>ст </a:t>
            </a:r>
            <a:r>
              <a:rPr lang="mk-MK" dirty="0">
                <a:latin typeface="Calibri" panose="020F0502020204030204" pitchFamily="34" charset="0"/>
              </a:rPr>
              <a:t>до скоро </a:t>
            </a:r>
            <a:r>
              <a:rPr lang="en-US" dirty="0" err="1">
                <a:solidFill>
                  <a:schemeClr val="bg1"/>
                </a:solidFill>
                <a:latin typeface="Calibri" panose="020F0502020204030204" pitchFamily="34" charset="0"/>
              </a:rPr>
              <a:t>талка</a:t>
            </a:r>
            <a:r>
              <a:rPr lang="mk-MK" dirty="0">
                <a:solidFill>
                  <a:schemeClr val="bg1"/>
                </a:solidFill>
                <a:latin typeface="Calibri" panose="020F0502020204030204" pitchFamily="34" charset="0"/>
              </a:rPr>
              <a:t>а</a:t>
            </a:r>
            <a:r>
              <a:rPr lang="en-US" dirty="0">
                <a:solidFill>
                  <a:schemeClr val="bg1"/>
                </a:solidFill>
                <a:latin typeface="Calibri" panose="020F0502020204030204" pitchFamily="34" charset="0"/>
              </a:rPr>
              <a:t> </a:t>
            </a:r>
            <a:r>
              <a:rPr lang="en-US" dirty="0" err="1">
                <a:solidFill>
                  <a:schemeClr val="bg1"/>
                </a:solidFill>
                <a:latin typeface="Calibri" panose="020F0502020204030204" pitchFamily="34" charset="0"/>
              </a:rPr>
              <a:t>низ</a:t>
            </a:r>
            <a:r>
              <a:rPr lang="en-US" dirty="0">
                <a:solidFill>
                  <a:schemeClr val="bg1"/>
                </a:solidFill>
                <a:latin typeface="Calibri" panose="020F0502020204030204" pitchFamily="34" charset="0"/>
              </a:rPr>
              <a:t> </a:t>
            </a:r>
            <a:r>
              <a:rPr lang="en-US" dirty="0" err="1">
                <a:solidFill>
                  <a:schemeClr val="bg1"/>
                </a:solidFill>
                <a:latin typeface="Calibri" panose="020F0502020204030204" pitchFamily="34" charset="0"/>
              </a:rPr>
              <a:t>лавиринтите</a:t>
            </a:r>
            <a:r>
              <a:rPr lang="en-US" dirty="0">
                <a:solidFill>
                  <a:schemeClr val="bg1"/>
                </a:solidFill>
                <a:latin typeface="Calibri" panose="020F0502020204030204" pitchFamily="34" charset="0"/>
              </a:rPr>
              <a:t> </a:t>
            </a:r>
            <a:r>
              <a:rPr lang="en-US" dirty="0" err="1">
                <a:solidFill>
                  <a:schemeClr val="bg1"/>
                </a:solidFill>
                <a:latin typeface="Calibri" panose="020F0502020204030204" pitchFamily="34" charset="0"/>
              </a:rPr>
              <a:t>на</a:t>
            </a:r>
            <a:r>
              <a:rPr lang="en-US" dirty="0">
                <a:solidFill>
                  <a:schemeClr val="bg1"/>
                </a:solidFill>
                <a:latin typeface="Calibri" panose="020F0502020204030204" pitchFamily="34" charset="0"/>
              </a:rPr>
              <a:t> </a:t>
            </a:r>
            <a:r>
              <a:rPr lang="en-US" dirty="0" err="1">
                <a:solidFill>
                  <a:schemeClr val="bg1"/>
                </a:solidFill>
                <a:latin typeface="Calibri" panose="020F0502020204030204" pitchFamily="34" charset="0"/>
              </a:rPr>
              <a:t>државата</a:t>
            </a:r>
            <a:r>
              <a:rPr lang="en-US" dirty="0">
                <a:solidFill>
                  <a:schemeClr val="bg1"/>
                </a:solidFill>
                <a:latin typeface="Calibri" panose="020F0502020204030204" pitchFamily="34" charset="0"/>
              </a:rPr>
              <a:t> </a:t>
            </a:r>
            <a:r>
              <a:rPr lang="en-US" dirty="0" err="1">
                <a:latin typeface="Calibri" panose="020F0502020204030204" pitchFamily="34" charset="0"/>
              </a:rPr>
              <a:t>кога</a:t>
            </a:r>
            <a:r>
              <a:rPr lang="en-US" dirty="0">
                <a:latin typeface="Calibri" panose="020F0502020204030204" pitchFamily="34" charset="0"/>
              </a:rPr>
              <a:t> </a:t>
            </a:r>
            <a:r>
              <a:rPr lang="en-US" dirty="0" err="1">
                <a:latin typeface="Calibri" panose="020F0502020204030204" pitchFamily="34" charset="0"/>
              </a:rPr>
              <a:t>ќе</a:t>
            </a:r>
            <a:r>
              <a:rPr lang="en-US" dirty="0">
                <a:latin typeface="Calibri" panose="020F0502020204030204" pitchFamily="34" charset="0"/>
              </a:rPr>
              <a:t> </a:t>
            </a:r>
            <a:r>
              <a:rPr lang="en-US" dirty="0" err="1">
                <a:latin typeface="Calibri" panose="020F0502020204030204" pitchFamily="34" charset="0"/>
              </a:rPr>
              <a:t>треба</a:t>
            </a:r>
            <a:r>
              <a:rPr lang="mk-MK" dirty="0">
                <a:latin typeface="Calibri" panose="020F0502020204030204" pitchFamily="34" charset="0"/>
              </a:rPr>
              <a:t>ше</a:t>
            </a:r>
            <a:r>
              <a:rPr lang="en-US" dirty="0">
                <a:latin typeface="Calibri" panose="020F0502020204030204" pitchFamily="34" charset="0"/>
              </a:rPr>
              <a:t> </a:t>
            </a:r>
            <a:r>
              <a:rPr lang="en-US" dirty="0" err="1">
                <a:latin typeface="Calibri" panose="020F0502020204030204" pitchFamily="34" charset="0"/>
              </a:rPr>
              <a:t>да</a:t>
            </a:r>
            <a:r>
              <a:rPr lang="en-US" dirty="0">
                <a:latin typeface="Calibri" panose="020F0502020204030204" pitchFamily="34" charset="0"/>
              </a:rPr>
              <a:t> </a:t>
            </a:r>
            <a:r>
              <a:rPr lang="en-US" dirty="0" err="1">
                <a:latin typeface="Calibri" panose="020F0502020204030204" pitchFamily="34" charset="0"/>
              </a:rPr>
              <a:t>влезат</a:t>
            </a:r>
            <a:r>
              <a:rPr lang="en-US" dirty="0">
                <a:latin typeface="Calibri" panose="020F0502020204030204" pitchFamily="34" charset="0"/>
              </a:rPr>
              <a:t> </a:t>
            </a:r>
            <a:r>
              <a:rPr lang="en-US" dirty="0" err="1">
                <a:latin typeface="Calibri" panose="020F0502020204030204" pitchFamily="34" charset="0"/>
              </a:rPr>
              <a:t>на</a:t>
            </a:r>
            <a:r>
              <a:rPr lang="en-US" dirty="0">
                <a:latin typeface="Calibri" panose="020F0502020204030204" pitchFamily="34" charset="0"/>
              </a:rPr>
              <a:t> </a:t>
            </a:r>
            <a:r>
              <a:rPr lang="en-US" dirty="0" err="1">
                <a:latin typeface="Calibri" panose="020F0502020204030204" pitchFamily="34" charset="0"/>
              </a:rPr>
              <a:t>пазарот</a:t>
            </a:r>
            <a:r>
              <a:rPr lang="en-US" dirty="0">
                <a:latin typeface="Calibri" panose="020F0502020204030204" pitchFamily="34" charset="0"/>
              </a:rPr>
              <a:t> </a:t>
            </a:r>
            <a:r>
              <a:rPr lang="en-US" dirty="0" err="1">
                <a:latin typeface="Calibri" panose="020F0502020204030204" pitchFamily="34" charset="0"/>
              </a:rPr>
              <a:t>на</a:t>
            </a:r>
            <a:r>
              <a:rPr lang="en-US" dirty="0">
                <a:latin typeface="Calibri" panose="020F0502020204030204" pitchFamily="34" charset="0"/>
              </a:rPr>
              <a:t> </a:t>
            </a:r>
            <a:r>
              <a:rPr lang="en-US" dirty="0" err="1">
                <a:latin typeface="Calibri" panose="020F0502020204030204" pitchFamily="34" charset="0"/>
              </a:rPr>
              <a:t>трудот</a:t>
            </a:r>
            <a:r>
              <a:rPr lang="en-US" dirty="0">
                <a:latin typeface="Calibri" panose="020F0502020204030204" pitchFamily="34" charset="0"/>
              </a:rPr>
              <a:t>. </a:t>
            </a:r>
            <a:r>
              <a:rPr lang="en-US" dirty="0" err="1">
                <a:latin typeface="Calibri" panose="020F0502020204030204" pitchFamily="34" charset="0"/>
              </a:rPr>
              <a:t>Од</a:t>
            </a:r>
            <a:r>
              <a:rPr lang="en-US" dirty="0">
                <a:latin typeface="Calibri" panose="020F0502020204030204" pitchFamily="34" charset="0"/>
              </a:rPr>
              <a:t> </a:t>
            </a:r>
            <a:r>
              <a:rPr lang="en-US" dirty="0" err="1">
                <a:latin typeface="Calibri" panose="020F0502020204030204" pitchFamily="34" charset="0"/>
              </a:rPr>
              <a:t>една</a:t>
            </a:r>
            <a:r>
              <a:rPr lang="en-US" dirty="0">
                <a:latin typeface="Calibri" panose="020F0502020204030204" pitchFamily="34" charset="0"/>
              </a:rPr>
              <a:t> </a:t>
            </a:r>
            <a:r>
              <a:rPr lang="en-US" dirty="0" err="1">
                <a:latin typeface="Calibri" panose="020F0502020204030204" pitchFamily="34" charset="0"/>
              </a:rPr>
              <a:t>страна</a:t>
            </a:r>
            <a:r>
              <a:rPr lang="en-US" dirty="0">
                <a:latin typeface="Calibri" panose="020F0502020204030204" pitchFamily="34" charset="0"/>
              </a:rPr>
              <a:t>, </a:t>
            </a:r>
            <a:r>
              <a:rPr lang="en-US" dirty="0" err="1">
                <a:latin typeface="Calibri" panose="020F0502020204030204" pitchFamily="34" charset="0"/>
              </a:rPr>
              <a:t>тоа</a:t>
            </a:r>
            <a:r>
              <a:rPr lang="en-US" dirty="0">
                <a:latin typeface="Calibri" panose="020F0502020204030204" pitchFamily="34" charset="0"/>
              </a:rPr>
              <a:t> </a:t>
            </a:r>
            <a:r>
              <a:rPr lang="en-US" dirty="0" err="1">
                <a:latin typeface="Calibri" panose="020F0502020204030204" pitchFamily="34" charset="0"/>
              </a:rPr>
              <a:t>се</a:t>
            </a:r>
            <a:r>
              <a:rPr lang="en-US" dirty="0">
                <a:latin typeface="Calibri" panose="020F0502020204030204" pitchFamily="34" charset="0"/>
              </a:rPr>
              <a:t> </a:t>
            </a:r>
            <a:r>
              <a:rPr lang="en-US" dirty="0" err="1">
                <a:latin typeface="Calibri" panose="020F0502020204030204" pitchFamily="34" charset="0"/>
              </a:rPr>
              <a:t>јавува</a:t>
            </a:r>
            <a:r>
              <a:rPr lang="mk-MK" dirty="0">
                <a:latin typeface="Calibri" panose="020F0502020204030204" pitchFamily="34" charset="0"/>
              </a:rPr>
              <a:t>ше</a:t>
            </a:r>
            <a:r>
              <a:rPr lang="en-US" dirty="0">
                <a:latin typeface="Calibri" panose="020F0502020204030204" pitchFamily="34" charset="0"/>
              </a:rPr>
              <a:t> </a:t>
            </a:r>
            <a:r>
              <a:rPr lang="en-US" dirty="0" err="1">
                <a:latin typeface="Calibri" panose="020F0502020204030204" pitchFamily="34" charset="0"/>
              </a:rPr>
              <a:t>како</a:t>
            </a:r>
            <a:r>
              <a:rPr lang="en-US" dirty="0">
                <a:latin typeface="Calibri" panose="020F0502020204030204" pitchFamily="34" charset="0"/>
              </a:rPr>
              <a:t> </a:t>
            </a:r>
            <a:r>
              <a:rPr lang="en-US" dirty="0" err="1">
                <a:latin typeface="Calibri" panose="020F0502020204030204" pitchFamily="34" charset="0"/>
              </a:rPr>
              <a:t>недостиг</a:t>
            </a:r>
            <a:r>
              <a:rPr lang="en-US" dirty="0">
                <a:latin typeface="Calibri" panose="020F0502020204030204" pitchFamily="34" charset="0"/>
              </a:rPr>
              <a:t> </a:t>
            </a:r>
            <a:r>
              <a:rPr lang="en-US" dirty="0" err="1">
                <a:latin typeface="Calibri" panose="020F0502020204030204" pitchFamily="34" charset="0"/>
              </a:rPr>
              <a:t>на</a:t>
            </a:r>
            <a:r>
              <a:rPr lang="en-US" dirty="0">
                <a:latin typeface="Calibri" panose="020F0502020204030204" pitchFamily="34" charset="0"/>
              </a:rPr>
              <a:t> </a:t>
            </a:r>
            <a:r>
              <a:rPr lang="en-US" dirty="0" err="1">
                <a:latin typeface="Calibri" panose="020F0502020204030204" pitchFamily="34" charset="0"/>
              </a:rPr>
              <a:t>оценување</a:t>
            </a:r>
            <a:r>
              <a:rPr lang="en-US" dirty="0">
                <a:latin typeface="Calibri" panose="020F0502020204030204" pitchFamily="34" charset="0"/>
              </a:rPr>
              <a:t> </a:t>
            </a:r>
            <a:r>
              <a:rPr lang="en-US" dirty="0" err="1">
                <a:latin typeface="Calibri" panose="020F0502020204030204" pitchFamily="34" charset="0"/>
              </a:rPr>
              <a:t>на</a:t>
            </a:r>
            <a:r>
              <a:rPr lang="en-US" dirty="0">
                <a:latin typeface="Calibri" panose="020F0502020204030204" pitchFamily="34" charset="0"/>
              </a:rPr>
              <a:t> </a:t>
            </a:r>
            <a:r>
              <a:rPr lang="en-US" dirty="0" err="1">
                <a:latin typeface="Calibri" panose="020F0502020204030204" pitchFamily="34" charset="0"/>
              </a:rPr>
              <a:t>нивните</a:t>
            </a:r>
            <a:r>
              <a:rPr lang="en-US" dirty="0">
                <a:latin typeface="Calibri" panose="020F0502020204030204" pitchFamily="34" charset="0"/>
              </a:rPr>
              <a:t> </a:t>
            </a:r>
            <a:r>
              <a:rPr lang="en-US" dirty="0" err="1">
                <a:latin typeface="Calibri" panose="020F0502020204030204" pitchFamily="34" charset="0"/>
              </a:rPr>
              <a:t>способности</a:t>
            </a:r>
            <a:r>
              <a:rPr lang="en-US" dirty="0">
                <a:latin typeface="Calibri" panose="020F0502020204030204" pitchFamily="34" charset="0"/>
              </a:rPr>
              <a:t>, </a:t>
            </a:r>
            <a:r>
              <a:rPr lang="en-US" dirty="0" err="1">
                <a:latin typeface="Calibri" panose="020F0502020204030204" pitchFamily="34" charset="0"/>
              </a:rPr>
              <a:t>од</a:t>
            </a:r>
            <a:r>
              <a:rPr lang="en-US" dirty="0">
                <a:latin typeface="Calibri" panose="020F0502020204030204" pitchFamily="34" charset="0"/>
              </a:rPr>
              <a:t> </a:t>
            </a:r>
            <a:r>
              <a:rPr lang="en-US" dirty="0" err="1">
                <a:latin typeface="Calibri" panose="020F0502020204030204" pitchFamily="34" charset="0"/>
              </a:rPr>
              <a:t>друга</a:t>
            </a:r>
            <a:r>
              <a:rPr lang="en-US" dirty="0">
                <a:latin typeface="Calibri" panose="020F0502020204030204" pitchFamily="34" charset="0"/>
              </a:rPr>
              <a:t> </a:t>
            </a:r>
            <a:r>
              <a:rPr lang="en-US" dirty="0" err="1">
                <a:latin typeface="Calibri" panose="020F0502020204030204" pitchFamily="34" charset="0"/>
              </a:rPr>
              <a:t>страна</a:t>
            </a:r>
            <a:r>
              <a:rPr lang="en-US" dirty="0">
                <a:latin typeface="Calibri" panose="020F0502020204030204" pitchFamily="34" charset="0"/>
              </a:rPr>
              <a:t> </a:t>
            </a:r>
            <a:r>
              <a:rPr lang="mk-MK" dirty="0">
                <a:latin typeface="Calibri" panose="020F0502020204030204" pitchFamily="34" charset="0"/>
              </a:rPr>
              <a:t>од</a:t>
            </a:r>
            <a:r>
              <a:rPr lang="en-US" dirty="0">
                <a:latin typeface="Calibri" panose="020F0502020204030204" pitchFamily="34" charset="0"/>
              </a:rPr>
              <a:t> </a:t>
            </a:r>
            <a:r>
              <a:rPr lang="en-US" dirty="0" err="1">
                <a:latin typeface="Calibri" panose="020F0502020204030204" pitchFamily="34" charset="0"/>
              </a:rPr>
              <a:t>несоодветното</a:t>
            </a:r>
            <a:r>
              <a:rPr lang="en-US" dirty="0">
                <a:latin typeface="Calibri" panose="020F0502020204030204" pitchFamily="34" charset="0"/>
              </a:rPr>
              <a:t> </a:t>
            </a:r>
            <a:r>
              <a:rPr lang="en-US" dirty="0" err="1">
                <a:latin typeface="Calibri" panose="020F0502020204030204" pitchFamily="34" charset="0"/>
              </a:rPr>
              <a:t>приспособување</a:t>
            </a:r>
            <a:r>
              <a:rPr lang="en-US" dirty="0">
                <a:latin typeface="Calibri" panose="020F0502020204030204" pitchFamily="34" charset="0"/>
              </a:rPr>
              <a:t> </a:t>
            </a:r>
            <a:r>
              <a:rPr lang="en-US" dirty="0" err="1">
                <a:latin typeface="Calibri" panose="020F0502020204030204" pitchFamily="34" charset="0"/>
              </a:rPr>
              <a:t>на</a:t>
            </a:r>
            <a:r>
              <a:rPr lang="en-US" dirty="0">
                <a:latin typeface="Calibri" panose="020F0502020204030204" pitchFamily="34" charset="0"/>
              </a:rPr>
              <a:t> </a:t>
            </a:r>
            <a:r>
              <a:rPr lang="en-US" dirty="0" err="1">
                <a:latin typeface="Calibri" panose="020F0502020204030204" pitchFamily="34" charset="0"/>
              </a:rPr>
              <a:t>работните</a:t>
            </a:r>
            <a:r>
              <a:rPr lang="en-US" dirty="0">
                <a:latin typeface="Calibri" panose="020F0502020204030204" pitchFamily="34" charset="0"/>
              </a:rPr>
              <a:t> </a:t>
            </a:r>
            <a:r>
              <a:rPr lang="en-US" dirty="0" err="1">
                <a:latin typeface="Calibri" panose="020F0502020204030204" pitchFamily="34" charset="0"/>
              </a:rPr>
              <a:t>места</a:t>
            </a:r>
            <a:r>
              <a:rPr lang="en-US" dirty="0">
                <a:latin typeface="Calibri" panose="020F0502020204030204" pitchFamily="34" charset="0"/>
              </a:rPr>
              <a:t>, </a:t>
            </a:r>
            <a:r>
              <a:rPr lang="en-US" dirty="0" err="1">
                <a:latin typeface="Calibri" panose="020F0502020204030204" pitchFamily="34" charset="0"/>
              </a:rPr>
              <a:t>немањето</a:t>
            </a:r>
            <a:r>
              <a:rPr lang="en-US" dirty="0">
                <a:latin typeface="Calibri" panose="020F0502020204030204" pitchFamily="34" charset="0"/>
              </a:rPr>
              <a:t> </a:t>
            </a:r>
            <a:r>
              <a:rPr lang="en-US" dirty="0" err="1">
                <a:latin typeface="Calibri" panose="020F0502020204030204" pitchFamily="34" charset="0"/>
              </a:rPr>
              <a:t>работни</a:t>
            </a:r>
            <a:r>
              <a:rPr lang="en-US" dirty="0">
                <a:latin typeface="Calibri" panose="020F0502020204030204" pitchFamily="34" charset="0"/>
              </a:rPr>
              <a:t> </a:t>
            </a:r>
            <a:r>
              <a:rPr lang="en-US" dirty="0" err="1">
                <a:latin typeface="Calibri" panose="020F0502020204030204" pitchFamily="34" charset="0"/>
              </a:rPr>
              <a:t>асистенти</a:t>
            </a:r>
            <a:r>
              <a:rPr lang="en-US" dirty="0">
                <a:latin typeface="Calibri" panose="020F0502020204030204" pitchFamily="34" charset="0"/>
              </a:rPr>
              <a:t>, </a:t>
            </a:r>
            <a:r>
              <a:rPr lang="en-US" dirty="0" err="1">
                <a:latin typeface="Calibri" panose="020F0502020204030204" pitchFamily="34" charset="0"/>
              </a:rPr>
              <a:t>но</a:t>
            </a:r>
            <a:r>
              <a:rPr lang="en-US" dirty="0">
                <a:latin typeface="Calibri" panose="020F0502020204030204" pitchFamily="34" charset="0"/>
              </a:rPr>
              <a:t> </a:t>
            </a:r>
            <a:r>
              <a:rPr lang="en-US" dirty="0" err="1">
                <a:latin typeface="Calibri" panose="020F0502020204030204" pitchFamily="34" charset="0"/>
              </a:rPr>
              <a:t>исто</a:t>
            </a:r>
            <a:r>
              <a:rPr lang="en-US" dirty="0">
                <a:latin typeface="Calibri" panose="020F0502020204030204" pitchFamily="34" charset="0"/>
              </a:rPr>
              <a:t> </a:t>
            </a:r>
            <a:r>
              <a:rPr lang="en-US" dirty="0" err="1">
                <a:latin typeface="Calibri" panose="020F0502020204030204" pitchFamily="34" charset="0"/>
              </a:rPr>
              <a:t>така</a:t>
            </a:r>
            <a:r>
              <a:rPr lang="en-US" dirty="0">
                <a:latin typeface="Calibri" panose="020F0502020204030204" pitchFamily="34" charset="0"/>
              </a:rPr>
              <a:t> и </a:t>
            </a:r>
            <a:r>
              <a:rPr lang="en-US" dirty="0" err="1">
                <a:latin typeface="Calibri" panose="020F0502020204030204" pitchFamily="34" charset="0"/>
              </a:rPr>
              <a:t>односот</a:t>
            </a:r>
            <a:r>
              <a:rPr lang="en-US" dirty="0">
                <a:latin typeface="Calibri" panose="020F0502020204030204" pitchFamily="34" charset="0"/>
              </a:rPr>
              <a:t> </a:t>
            </a:r>
            <a:r>
              <a:rPr lang="en-US" dirty="0" err="1">
                <a:latin typeface="Calibri" panose="020F0502020204030204" pitchFamily="34" charset="0"/>
              </a:rPr>
              <a:t>на</a:t>
            </a:r>
            <a:r>
              <a:rPr lang="en-US" dirty="0">
                <a:latin typeface="Calibri" panose="020F0502020204030204" pitchFamily="34" charset="0"/>
              </a:rPr>
              <a:t> </a:t>
            </a:r>
            <a:r>
              <a:rPr lang="en-US" dirty="0" err="1">
                <a:latin typeface="Calibri" panose="020F0502020204030204" pitchFamily="34" charset="0"/>
              </a:rPr>
              <a:t>работното</a:t>
            </a:r>
            <a:r>
              <a:rPr lang="en-US" dirty="0">
                <a:latin typeface="Calibri" panose="020F0502020204030204" pitchFamily="34" charset="0"/>
              </a:rPr>
              <a:t> </a:t>
            </a:r>
            <a:r>
              <a:rPr lang="en-US" dirty="0" err="1">
                <a:latin typeface="Calibri" panose="020F0502020204030204" pitchFamily="34" charset="0"/>
              </a:rPr>
              <a:t>место</a:t>
            </a:r>
            <a:r>
              <a:rPr lang="en-US" dirty="0">
                <a:latin typeface="Calibri" panose="020F0502020204030204" pitchFamily="34" charset="0"/>
              </a:rPr>
              <a:t>, </a:t>
            </a:r>
            <a:r>
              <a:rPr lang="en-US" dirty="0" err="1">
                <a:latin typeface="Calibri" panose="020F0502020204030204" pitchFamily="34" charset="0"/>
              </a:rPr>
              <a:t>злоупотребата</a:t>
            </a:r>
            <a:r>
              <a:rPr lang="en-US" dirty="0">
                <a:latin typeface="Calibri" panose="020F0502020204030204" pitchFamily="34" charset="0"/>
              </a:rPr>
              <a:t> </a:t>
            </a:r>
            <a:r>
              <a:rPr lang="en-US" dirty="0" err="1">
                <a:latin typeface="Calibri" panose="020F0502020204030204" pitchFamily="34" charset="0"/>
              </a:rPr>
              <a:t>на</a:t>
            </a:r>
            <a:r>
              <a:rPr lang="en-US" dirty="0">
                <a:latin typeface="Calibri" panose="020F0502020204030204" pitchFamily="34" charset="0"/>
              </a:rPr>
              <a:t> </a:t>
            </a:r>
            <a:r>
              <a:rPr lang="en-US" dirty="0" err="1">
                <a:latin typeface="Calibri" panose="020F0502020204030204" pitchFamily="34" charset="0"/>
              </a:rPr>
              <a:t>нивниот</a:t>
            </a:r>
            <a:r>
              <a:rPr lang="en-US" dirty="0">
                <a:latin typeface="Calibri" panose="020F0502020204030204" pitchFamily="34" charset="0"/>
              </a:rPr>
              <a:t> </a:t>
            </a:r>
            <a:r>
              <a:rPr lang="en-US" dirty="0" err="1">
                <a:latin typeface="Calibri" panose="020F0502020204030204" pitchFamily="34" charset="0"/>
              </a:rPr>
              <a:t>труд</a:t>
            </a:r>
            <a:r>
              <a:rPr lang="en-US" dirty="0">
                <a:latin typeface="Calibri" panose="020F0502020204030204" pitchFamily="34" charset="0"/>
              </a:rPr>
              <a:t>, </a:t>
            </a:r>
            <a:r>
              <a:rPr lang="en-US" dirty="0" err="1">
                <a:latin typeface="Calibri" panose="020F0502020204030204" pitchFamily="34" charset="0"/>
              </a:rPr>
              <a:t>како</a:t>
            </a:r>
            <a:r>
              <a:rPr lang="en-US" dirty="0">
                <a:latin typeface="Calibri" panose="020F0502020204030204" pitchFamily="34" charset="0"/>
              </a:rPr>
              <a:t> и </a:t>
            </a:r>
            <a:r>
              <a:rPr lang="en-US" dirty="0" err="1">
                <a:latin typeface="Calibri" panose="020F0502020204030204" pitchFamily="34" charset="0"/>
              </a:rPr>
              <a:t>учеството</a:t>
            </a:r>
            <a:r>
              <a:rPr lang="en-US" dirty="0">
                <a:latin typeface="Calibri" panose="020F0502020204030204" pitchFamily="34" charset="0"/>
              </a:rPr>
              <a:t> </a:t>
            </a:r>
            <a:r>
              <a:rPr lang="en-US" dirty="0" err="1">
                <a:latin typeface="Calibri" panose="020F0502020204030204" pitchFamily="34" charset="0"/>
              </a:rPr>
              <a:t>или</a:t>
            </a:r>
            <a:r>
              <a:rPr lang="en-US" dirty="0">
                <a:latin typeface="Calibri" panose="020F0502020204030204" pitchFamily="34" charset="0"/>
              </a:rPr>
              <a:t> </a:t>
            </a:r>
            <a:r>
              <a:rPr lang="en-US" dirty="0" err="1">
                <a:latin typeface="Calibri" panose="020F0502020204030204" pitchFamily="34" charset="0"/>
              </a:rPr>
              <a:t>приклучувањето</a:t>
            </a:r>
            <a:r>
              <a:rPr lang="en-US" dirty="0">
                <a:latin typeface="Calibri" panose="020F0502020204030204" pitchFamily="34" charset="0"/>
              </a:rPr>
              <a:t> </a:t>
            </a:r>
            <a:r>
              <a:rPr lang="en-US" dirty="0" err="1">
                <a:latin typeface="Calibri" panose="020F0502020204030204" pitchFamily="34" charset="0"/>
              </a:rPr>
              <a:t>кон</a:t>
            </a:r>
            <a:r>
              <a:rPr lang="en-US" dirty="0">
                <a:latin typeface="Calibri" panose="020F0502020204030204" pitchFamily="34" charset="0"/>
              </a:rPr>
              <a:t> </a:t>
            </a:r>
            <a:r>
              <a:rPr lang="en-US" dirty="0" err="1">
                <a:latin typeface="Calibri" panose="020F0502020204030204" pitchFamily="34" charset="0"/>
              </a:rPr>
              <a:t>некој</a:t>
            </a:r>
            <a:r>
              <a:rPr lang="en-US" dirty="0">
                <a:latin typeface="Calibri" panose="020F0502020204030204" pitchFamily="34" charset="0"/>
              </a:rPr>
              <a:t> </a:t>
            </a:r>
            <a:r>
              <a:rPr lang="en-US" dirty="0" err="1">
                <a:latin typeface="Calibri" panose="020F0502020204030204" pitchFamily="34" charset="0"/>
              </a:rPr>
              <a:t>синдикат</a:t>
            </a:r>
            <a:r>
              <a:rPr lang="en-US" dirty="0">
                <a:latin typeface="Calibri" panose="020F0502020204030204" pitchFamily="34" charset="0"/>
              </a:rPr>
              <a:t>. </a:t>
            </a:r>
          </a:p>
          <a:p>
            <a:pPr algn="just"/>
            <a:r>
              <a:rPr lang="mk-MK" dirty="0">
                <a:latin typeface="Calibri" panose="020F0502020204030204" pitchFamily="34" charset="0"/>
              </a:rPr>
              <a:t> </a:t>
            </a:r>
            <a:endParaRPr lang="en-US" dirty="0">
              <a:latin typeface="Calibri" panose="020F0502020204030204" pitchFamily="34" charset="0"/>
            </a:endParaRPr>
          </a:p>
          <a:p>
            <a:pPr algn="just"/>
            <a:r>
              <a:rPr lang="en-US" dirty="0" err="1">
                <a:latin typeface="Calibri" panose="020F0502020204030204" pitchFamily="34" charset="0"/>
              </a:rPr>
              <a:t>Дополнителен</a:t>
            </a:r>
            <a:r>
              <a:rPr lang="en-US" dirty="0">
                <a:latin typeface="Calibri" panose="020F0502020204030204" pitchFamily="34" charset="0"/>
              </a:rPr>
              <a:t> </a:t>
            </a:r>
            <a:r>
              <a:rPr lang="en-US" dirty="0" err="1">
                <a:latin typeface="Calibri" panose="020F0502020204030204" pitchFamily="34" charset="0"/>
              </a:rPr>
              <a:t>проблем</a:t>
            </a:r>
            <a:r>
              <a:rPr lang="en-US" dirty="0">
                <a:latin typeface="Calibri" panose="020F0502020204030204" pitchFamily="34" charset="0"/>
              </a:rPr>
              <a:t> </a:t>
            </a:r>
            <a:r>
              <a:rPr lang="mk-MK" dirty="0">
                <a:latin typeface="Calibri" panose="020F0502020204030204" pitchFamily="34" charset="0"/>
              </a:rPr>
              <a:t>присутен денес </a:t>
            </a:r>
            <a:r>
              <a:rPr lang="en-US" dirty="0">
                <a:latin typeface="Calibri" panose="020F0502020204030204" pitchFamily="34" charset="0"/>
              </a:rPr>
              <a:t>е и </a:t>
            </a:r>
            <a:r>
              <a:rPr lang="en-US" dirty="0" err="1">
                <a:latin typeface="Calibri" panose="020F0502020204030204" pitchFamily="34" charset="0"/>
              </a:rPr>
              <a:t>образованието</a:t>
            </a:r>
            <a:r>
              <a:rPr lang="en-US" dirty="0">
                <a:solidFill>
                  <a:schemeClr val="bg1"/>
                </a:solidFill>
                <a:latin typeface="Calibri" panose="020F0502020204030204" pitchFamily="34" charset="0"/>
              </a:rPr>
              <a:t>. </a:t>
            </a:r>
            <a:r>
              <a:rPr lang="en-US" dirty="0" err="1">
                <a:solidFill>
                  <a:schemeClr val="bg1"/>
                </a:solidFill>
                <a:latin typeface="Calibri" panose="020F0502020204030204" pitchFamily="34" charset="0"/>
              </a:rPr>
              <a:t>Поради</a:t>
            </a:r>
            <a:r>
              <a:rPr lang="en-US" dirty="0">
                <a:solidFill>
                  <a:schemeClr val="bg1"/>
                </a:solidFill>
                <a:latin typeface="Calibri" panose="020F0502020204030204" pitchFamily="34" charset="0"/>
              </a:rPr>
              <a:t> </a:t>
            </a:r>
            <a:r>
              <a:rPr lang="en-US" dirty="0" err="1">
                <a:solidFill>
                  <a:schemeClr val="bg1"/>
                </a:solidFill>
                <a:latin typeface="Calibri" panose="020F0502020204030204" pitchFamily="34" charset="0"/>
              </a:rPr>
              <a:t>сегрегирачкиот</a:t>
            </a:r>
            <a:r>
              <a:rPr lang="en-US" dirty="0">
                <a:solidFill>
                  <a:schemeClr val="bg1"/>
                </a:solidFill>
                <a:latin typeface="Calibri" panose="020F0502020204030204" pitchFamily="34" charset="0"/>
              </a:rPr>
              <a:t> и </a:t>
            </a:r>
            <a:r>
              <a:rPr lang="en-US" dirty="0" err="1">
                <a:solidFill>
                  <a:schemeClr val="bg1"/>
                </a:solidFill>
                <a:latin typeface="Calibri" panose="020F0502020204030204" pitchFamily="34" charset="0"/>
              </a:rPr>
              <a:t>специјално</a:t>
            </a:r>
            <a:r>
              <a:rPr lang="en-US" dirty="0">
                <a:solidFill>
                  <a:schemeClr val="bg1"/>
                </a:solidFill>
                <a:latin typeface="Calibri" panose="020F0502020204030204" pitchFamily="34" charset="0"/>
              </a:rPr>
              <a:t> </a:t>
            </a:r>
            <a:r>
              <a:rPr lang="en-US" dirty="0" err="1">
                <a:solidFill>
                  <a:schemeClr val="bg1"/>
                </a:solidFill>
                <a:latin typeface="Calibri" panose="020F0502020204030204" pitchFamily="34" charset="0"/>
              </a:rPr>
              <a:t>скроен</a:t>
            </a:r>
            <a:r>
              <a:rPr lang="en-US" dirty="0">
                <a:solidFill>
                  <a:schemeClr val="bg1"/>
                </a:solidFill>
                <a:latin typeface="Calibri" panose="020F0502020204030204" pitchFamily="34" charset="0"/>
              </a:rPr>
              <a:t> </a:t>
            </a:r>
            <a:r>
              <a:rPr lang="en-US" dirty="0" err="1">
                <a:solidFill>
                  <a:schemeClr val="bg1"/>
                </a:solidFill>
                <a:latin typeface="Calibri" panose="020F0502020204030204" pitchFamily="34" charset="0"/>
              </a:rPr>
              <a:t>систем</a:t>
            </a:r>
            <a:r>
              <a:rPr lang="en-US" dirty="0">
                <a:solidFill>
                  <a:schemeClr val="bg1"/>
                </a:solidFill>
                <a:latin typeface="Calibri" panose="020F0502020204030204" pitchFamily="34" charset="0"/>
              </a:rPr>
              <a:t> </a:t>
            </a:r>
            <a:r>
              <a:rPr lang="en-US" dirty="0" err="1">
                <a:solidFill>
                  <a:schemeClr val="bg1"/>
                </a:solidFill>
                <a:latin typeface="Calibri" panose="020F0502020204030204" pitchFamily="34" charset="0"/>
              </a:rPr>
              <a:t>на</a:t>
            </a:r>
            <a:r>
              <a:rPr lang="en-US" dirty="0">
                <a:solidFill>
                  <a:schemeClr val="bg1"/>
                </a:solidFill>
                <a:latin typeface="Calibri" panose="020F0502020204030204" pitchFamily="34" charset="0"/>
              </a:rPr>
              <a:t> </a:t>
            </a:r>
            <a:r>
              <a:rPr lang="en-US" dirty="0" err="1">
                <a:solidFill>
                  <a:schemeClr val="bg1"/>
                </a:solidFill>
                <a:latin typeface="Calibri" panose="020F0502020204030204" pitchFamily="34" charset="0"/>
              </a:rPr>
              <a:t>образование</a:t>
            </a:r>
            <a:r>
              <a:rPr lang="en-US" dirty="0">
                <a:solidFill>
                  <a:schemeClr val="bg1"/>
                </a:solidFill>
                <a:latin typeface="Calibri" panose="020F0502020204030204" pitchFamily="34" charset="0"/>
              </a:rPr>
              <a:t>, </a:t>
            </a:r>
            <a:r>
              <a:rPr lang="en-US" dirty="0" err="1">
                <a:solidFill>
                  <a:schemeClr val="bg1"/>
                </a:solidFill>
                <a:latin typeface="Calibri" panose="020F0502020204030204" pitchFamily="34" charset="0"/>
              </a:rPr>
              <a:t>лицата</a:t>
            </a:r>
            <a:r>
              <a:rPr lang="en-US" dirty="0">
                <a:solidFill>
                  <a:schemeClr val="bg1"/>
                </a:solidFill>
                <a:latin typeface="Calibri" panose="020F0502020204030204" pitchFamily="34" charset="0"/>
              </a:rPr>
              <a:t> </a:t>
            </a:r>
            <a:r>
              <a:rPr lang="en-US" dirty="0" err="1">
                <a:solidFill>
                  <a:schemeClr val="bg1"/>
                </a:solidFill>
                <a:latin typeface="Calibri" panose="020F0502020204030204" pitchFamily="34" charset="0"/>
              </a:rPr>
              <a:t>со</a:t>
            </a:r>
            <a:r>
              <a:rPr lang="en-US" dirty="0">
                <a:solidFill>
                  <a:schemeClr val="bg1"/>
                </a:solidFill>
                <a:latin typeface="Calibri" panose="020F0502020204030204" pitchFamily="34" charset="0"/>
              </a:rPr>
              <a:t> </a:t>
            </a:r>
            <a:r>
              <a:rPr lang="en-US" dirty="0" err="1">
                <a:solidFill>
                  <a:schemeClr val="bg1"/>
                </a:solidFill>
                <a:latin typeface="Calibri" panose="020F0502020204030204" pitchFamily="34" charset="0"/>
              </a:rPr>
              <a:t>попреченост</a:t>
            </a:r>
            <a:r>
              <a:rPr lang="en-US" dirty="0">
                <a:solidFill>
                  <a:schemeClr val="bg1"/>
                </a:solidFill>
                <a:latin typeface="Calibri" panose="020F0502020204030204" pitchFamily="34" charset="0"/>
              </a:rPr>
              <a:t> </a:t>
            </a:r>
            <a:r>
              <a:rPr lang="en-US" dirty="0" err="1">
                <a:solidFill>
                  <a:schemeClr val="bg1"/>
                </a:solidFill>
                <a:latin typeface="Calibri" panose="020F0502020204030204" pitchFamily="34" charset="0"/>
              </a:rPr>
              <a:t>не</a:t>
            </a:r>
            <a:r>
              <a:rPr lang="en-US" dirty="0">
                <a:solidFill>
                  <a:schemeClr val="bg1"/>
                </a:solidFill>
                <a:latin typeface="Calibri" panose="020F0502020204030204" pitchFamily="34" charset="0"/>
              </a:rPr>
              <a:t> </a:t>
            </a:r>
            <a:r>
              <a:rPr lang="en-US" dirty="0" err="1">
                <a:solidFill>
                  <a:schemeClr val="bg1"/>
                </a:solidFill>
                <a:latin typeface="Calibri" panose="020F0502020204030204" pitchFamily="34" charset="0"/>
              </a:rPr>
              <a:t>можат</a:t>
            </a:r>
            <a:r>
              <a:rPr lang="en-US" dirty="0">
                <a:solidFill>
                  <a:schemeClr val="bg1"/>
                </a:solidFill>
                <a:latin typeface="Calibri" panose="020F0502020204030204" pitchFamily="34" charset="0"/>
              </a:rPr>
              <a:t> </a:t>
            </a:r>
            <a:r>
              <a:rPr lang="en-US" dirty="0" err="1">
                <a:latin typeface="Calibri" panose="020F0502020204030204" pitchFamily="34" charset="0"/>
              </a:rPr>
              <a:t>да</a:t>
            </a:r>
            <a:r>
              <a:rPr lang="en-US" dirty="0">
                <a:latin typeface="Calibri" panose="020F0502020204030204" pitchFamily="34" charset="0"/>
              </a:rPr>
              <a:t> </a:t>
            </a:r>
            <a:r>
              <a:rPr lang="en-US" dirty="0" err="1">
                <a:latin typeface="Calibri" panose="020F0502020204030204" pitchFamily="34" charset="0"/>
              </a:rPr>
              <a:t>стекнат</a:t>
            </a:r>
            <a:r>
              <a:rPr lang="en-US" dirty="0">
                <a:latin typeface="Calibri" panose="020F0502020204030204" pitchFamily="34" charset="0"/>
              </a:rPr>
              <a:t> </a:t>
            </a:r>
            <a:r>
              <a:rPr lang="en-US" dirty="0" err="1">
                <a:latin typeface="Calibri" panose="020F0502020204030204" pitchFamily="34" charset="0"/>
              </a:rPr>
              <a:t>соодветни</a:t>
            </a:r>
            <a:r>
              <a:rPr lang="en-US" dirty="0">
                <a:latin typeface="Calibri" panose="020F0502020204030204" pitchFamily="34" charset="0"/>
              </a:rPr>
              <a:t> </a:t>
            </a:r>
            <a:r>
              <a:rPr lang="en-US" b="1" dirty="0" err="1">
                <a:latin typeface="Calibri" panose="020F0502020204030204" pitchFamily="34" charset="0"/>
              </a:rPr>
              <a:t>квалификации</a:t>
            </a:r>
            <a:r>
              <a:rPr lang="en-US" b="1" dirty="0">
                <a:latin typeface="Calibri" panose="020F0502020204030204" pitchFamily="34" charset="0"/>
              </a:rPr>
              <a:t> </a:t>
            </a:r>
            <a:r>
              <a:rPr lang="en-US" b="1" dirty="0" err="1">
                <a:latin typeface="Calibri" panose="020F0502020204030204" pitchFamily="34" charset="0"/>
              </a:rPr>
              <a:t>за</a:t>
            </a:r>
            <a:r>
              <a:rPr lang="en-US" b="1" dirty="0">
                <a:latin typeface="Calibri" panose="020F0502020204030204" pitchFamily="34" charset="0"/>
              </a:rPr>
              <a:t> </a:t>
            </a:r>
            <a:r>
              <a:rPr lang="en-US" b="1" dirty="0" err="1">
                <a:latin typeface="Calibri" panose="020F0502020204030204" pitchFamily="34" charset="0"/>
              </a:rPr>
              <a:t>активно</a:t>
            </a:r>
            <a:r>
              <a:rPr lang="en-US" b="1" dirty="0">
                <a:latin typeface="Calibri" panose="020F0502020204030204" pitchFamily="34" charset="0"/>
              </a:rPr>
              <a:t> </a:t>
            </a:r>
            <a:r>
              <a:rPr lang="en-US" b="1" dirty="0" err="1">
                <a:latin typeface="Calibri" panose="020F0502020204030204" pitchFamily="34" charset="0"/>
              </a:rPr>
              <a:t>да</a:t>
            </a:r>
            <a:r>
              <a:rPr lang="en-US" b="1" dirty="0">
                <a:latin typeface="Calibri" panose="020F0502020204030204" pitchFamily="34" charset="0"/>
              </a:rPr>
              <a:t> </a:t>
            </a:r>
            <a:r>
              <a:rPr lang="en-US" b="1" dirty="0" err="1">
                <a:latin typeface="Calibri" panose="020F0502020204030204" pitchFamily="34" charset="0"/>
              </a:rPr>
              <a:t>се</a:t>
            </a:r>
            <a:r>
              <a:rPr lang="en-US" b="1" dirty="0">
                <a:latin typeface="Calibri" panose="020F0502020204030204" pitchFamily="34" charset="0"/>
              </a:rPr>
              <a:t> </a:t>
            </a:r>
            <a:r>
              <a:rPr lang="en-US" b="1" dirty="0" err="1">
                <a:latin typeface="Calibri" panose="020F0502020204030204" pitchFamily="34" charset="0"/>
              </a:rPr>
              <a:t>вклучат</a:t>
            </a:r>
            <a:r>
              <a:rPr lang="en-US" b="1" dirty="0">
                <a:latin typeface="Calibri" panose="020F0502020204030204" pitchFamily="34" charset="0"/>
              </a:rPr>
              <a:t> </a:t>
            </a:r>
            <a:r>
              <a:rPr lang="en-US" b="1" dirty="0" err="1">
                <a:latin typeface="Calibri" panose="020F0502020204030204" pitchFamily="34" charset="0"/>
              </a:rPr>
              <a:t>на</a:t>
            </a:r>
            <a:r>
              <a:rPr lang="en-US" b="1" dirty="0">
                <a:latin typeface="Calibri" panose="020F0502020204030204" pitchFamily="34" charset="0"/>
              </a:rPr>
              <a:t> </a:t>
            </a:r>
            <a:r>
              <a:rPr lang="en-US" b="1" dirty="0" err="1">
                <a:latin typeface="Calibri" panose="020F0502020204030204" pitchFamily="34" charset="0"/>
              </a:rPr>
              <a:t>пазарот</a:t>
            </a:r>
            <a:r>
              <a:rPr lang="en-US" b="1" dirty="0">
                <a:latin typeface="Calibri" panose="020F0502020204030204" pitchFamily="34" charset="0"/>
              </a:rPr>
              <a:t> </a:t>
            </a:r>
            <a:r>
              <a:rPr lang="en-US" b="1" dirty="0" err="1">
                <a:latin typeface="Calibri" panose="020F0502020204030204" pitchFamily="34" charset="0"/>
              </a:rPr>
              <a:t>на</a:t>
            </a:r>
            <a:r>
              <a:rPr lang="en-US" b="1" dirty="0">
                <a:latin typeface="Calibri" panose="020F0502020204030204" pitchFamily="34" charset="0"/>
              </a:rPr>
              <a:t> </a:t>
            </a:r>
            <a:r>
              <a:rPr lang="en-US" b="1" dirty="0" err="1">
                <a:latin typeface="Calibri" panose="020F0502020204030204" pitchFamily="34" charset="0"/>
              </a:rPr>
              <a:t>трудот</a:t>
            </a:r>
            <a:r>
              <a:rPr lang="en-US" b="1" dirty="0">
                <a:latin typeface="Calibri" panose="020F0502020204030204" pitchFamily="34" charset="0"/>
              </a:rPr>
              <a:t>, </a:t>
            </a:r>
            <a:r>
              <a:rPr lang="en-US" b="1" dirty="0" err="1">
                <a:latin typeface="Calibri" panose="020F0502020204030204" pitchFamily="34" charset="0"/>
              </a:rPr>
              <a:t>на</a:t>
            </a:r>
            <a:r>
              <a:rPr lang="en-US" b="1" dirty="0">
                <a:latin typeface="Calibri" panose="020F0502020204030204" pitchFamily="34" charset="0"/>
              </a:rPr>
              <a:t> </a:t>
            </a:r>
            <a:r>
              <a:rPr lang="en-US" b="1" dirty="0" err="1">
                <a:latin typeface="Calibri" panose="020F0502020204030204" pitchFamily="34" charset="0"/>
              </a:rPr>
              <a:t>еднаква</a:t>
            </a:r>
            <a:r>
              <a:rPr lang="en-US" b="1" dirty="0">
                <a:latin typeface="Calibri" panose="020F0502020204030204" pitchFamily="34" charset="0"/>
              </a:rPr>
              <a:t> </a:t>
            </a:r>
            <a:r>
              <a:rPr lang="en-US" b="1" dirty="0" err="1">
                <a:latin typeface="Calibri" panose="020F0502020204030204" pitchFamily="34" charset="0"/>
              </a:rPr>
              <a:t>основа</a:t>
            </a:r>
            <a:r>
              <a:rPr lang="en-US" b="1" dirty="0">
                <a:latin typeface="Calibri" panose="020F0502020204030204" pitchFamily="34" charset="0"/>
              </a:rPr>
              <a:t> </a:t>
            </a:r>
            <a:r>
              <a:rPr lang="en-US" b="1" dirty="0" err="1">
                <a:latin typeface="Calibri" panose="020F0502020204030204" pitchFamily="34" charset="0"/>
              </a:rPr>
              <a:t>со</a:t>
            </a:r>
            <a:r>
              <a:rPr lang="en-US" b="1" dirty="0">
                <a:latin typeface="Calibri" panose="020F0502020204030204" pitchFamily="34" charset="0"/>
              </a:rPr>
              <a:t> </a:t>
            </a:r>
            <a:r>
              <a:rPr lang="en-US" b="1" dirty="0" err="1">
                <a:latin typeface="Calibri" panose="020F0502020204030204" pitchFamily="34" charset="0"/>
              </a:rPr>
              <a:t>останатите</a:t>
            </a:r>
            <a:r>
              <a:rPr lang="en-US" b="1" dirty="0">
                <a:latin typeface="Calibri" panose="020F0502020204030204" pitchFamily="34" charset="0"/>
              </a:rPr>
              <a:t> </a:t>
            </a:r>
            <a:r>
              <a:rPr lang="en-US" b="1" dirty="0" err="1">
                <a:latin typeface="Calibri" panose="020F0502020204030204" pitchFamily="34" charset="0"/>
              </a:rPr>
              <a:t>граѓани</a:t>
            </a:r>
            <a:r>
              <a:rPr lang="en-US" b="1" dirty="0">
                <a:latin typeface="Calibri" panose="020F0502020204030204" pitchFamily="34" charset="0"/>
              </a:rPr>
              <a:t> </a:t>
            </a:r>
            <a:r>
              <a:rPr lang="en-US" b="1" dirty="0" err="1">
                <a:latin typeface="Calibri" panose="020F0502020204030204" pitchFamily="34" charset="0"/>
              </a:rPr>
              <a:t>без</a:t>
            </a:r>
            <a:r>
              <a:rPr lang="en-US" b="1" dirty="0">
                <a:latin typeface="Calibri" panose="020F0502020204030204" pitchFamily="34" charset="0"/>
              </a:rPr>
              <a:t> </a:t>
            </a:r>
            <a:r>
              <a:rPr lang="mk-MK" b="1" dirty="0" smtClean="0">
                <a:latin typeface="Calibri" panose="020F0502020204030204" pitchFamily="34" charset="0"/>
              </a:rPr>
              <a:t>инвалидност</a:t>
            </a:r>
            <a:r>
              <a:rPr lang="en-US" b="1" dirty="0" smtClean="0">
                <a:latin typeface="Calibri" panose="020F0502020204030204" pitchFamily="34" charset="0"/>
              </a:rPr>
              <a:t>. </a:t>
            </a:r>
            <a:r>
              <a:rPr lang="en-US" b="1" dirty="0" err="1">
                <a:latin typeface="Calibri" panose="020F0502020204030204" pitchFamily="34" charset="0"/>
              </a:rPr>
              <a:t>Дополнителен</a:t>
            </a:r>
            <a:r>
              <a:rPr lang="en-US" b="1" dirty="0">
                <a:latin typeface="Calibri" panose="020F0502020204030204" pitchFamily="34" charset="0"/>
              </a:rPr>
              <a:t> </a:t>
            </a:r>
            <a:r>
              <a:rPr lang="en-US" b="1" dirty="0" err="1">
                <a:latin typeface="Calibri" panose="020F0502020204030204" pitchFamily="34" charset="0"/>
              </a:rPr>
              <a:t>проблем</a:t>
            </a:r>
            <a:r>
              <a:rPr lang="en-US" b="1" dirty="0">
                <a:latin typeface="Calibri" panose="020F0502020204030204" pitchFamily="34" charset="0"/>
              </a:rPr>
              <a:t> е </a:t>
            </a:r>
            <a:r>
              <a:rPr lang="en-US" b="1" dirty="0" err="1">
                <a:latin typeface="Calibri" panose="020F0502020204030204" pitchFamily="34" charset="0"/>
              </a:rPr>
              <a:t>тоа</a:t>
            </a:r>
            <a:r>
              <a:rPr lang="en-US" b="1" dirty="0">
                <a:latin typeface="Calibri" panose="020F0502020204030204" pitchFamily="34" charset="0"/>
              </a:rPr>
              <a:t> </a:t>
            </a:r>
            <a:r>
              <a:rPr lang="en-US" b="1" dirty="0" err="1">
                <a:latin typeface="Calibri" panose="020F0502020204030204" pitchFamily="34" charset="0"/>
              </a:rPr>
              <a:t>што</a:t>
            </a:r>
            <a:r>
              <a:rPr lang="en-US" b="1" dirty="0">
                <a:latin typeface="Calibri" panose="020F0502020204030204" pitchFamily="34" charset="0"/>
              </a:rPr>
              <a:t>, </a:t>
            </a:r>
            <a:r>
              <a:rPr lang="en-US" b="1" dirty="0" err="1">
                <a:latin typeface="Calibri" panose="020F0502020204030204" pitchFamily="34" charset="0"/>
              </a:rPr>
              <a:t>согласно</a:t>
            </a:r>
            <a:r>
              <a:rPr lang="en-US" b="1" dirty="0">
                <a:latin typeface="Calibri" panose="020F0502020204030204" pitchFamily="34" charset="0"/>
              </a:rPr>
              <a:t> </a:t>
            </a:r>
            <a:r>
              <a:rPr lang="en-US" b="1" dirty="0" err="1">
                <a:latin typeface="Calibri" panose="020F0502020204030204" pitchFamily="34" charset="0"/>
              </a:rPr>
              <a:t>видот</a:t>
            </a:r>
            <a:r>
              <a:rPr lang="en-US" b="1" dirty="0">
                <a:latin typeface="Calibri" panose="020F0502020204030204" pitchFamily="34" charset="0"/>
              </a:rPr>
              <a:t> </a:t>
            </a:r>
            <a:r>
              <a:rPr lang="en-US" dirty="0" err="1">
                <a:latin typeface="Calibri" panose="020F0502020204030204" pitchFamily="34" charset="0"/>
              </a:rPr>
              <a:t>на</a:t>
            </a:r>
            <a:r>
              <a:rPr lang="en-US" dirty="0">
                <a:latin typeface="Calibri" panose="020F0502020204030204" pitchFamily="34" charset="0"/>
              </a:rPr>
              <a:t> </a:t>
            </a:r>
            <a:r>
              <a:rPr lang="mk-MK" dirty="0" smtClean="0">
                <a:latin typeface="Calibri" panose="020F0502020204030204" pitchFamily="34" charset="0"/>
              </a:rPr>
              <a:t>инвалидност</a:t>
            </a:r>
            <a:r>
              <a:rPr lang="en-US" dirty="0" smtClean="0">
                <a:latin typeface="Calibri" panose="020F0502020204030204" pitchFamily="34" charset="0"/>
              </a:rPr>
              <a:t>, </a:t>
            </a:r>
            <a:r>
              <a:rPr lang="en-US" dirty="0" err="1">
                <a:latin typeface="Calibri" panose="020F0502020204030204" pitchFamily="34" charset="0"/>
              </a:rPr>
              <a:t>системот</a:t>
            </a:r>
            <a:r>
              <a:rPr lang="en-US" dirty="0">
                <a:latin typeface="Calibri" panose="020F0502020204030204" pitchFamily="34" charset="0"/>
              </a:rPr>
              <a:t> </a:t>
            </a:r>
            <a:r>
              <a:rPr lang="en-US" dirty="0" err="1">
                <a:latin typeface="Calibri" panose="020F0502020204030204" pitchFamily="34" charset="0"/>
              </a:rPr>
              <a:t>се</a:t>
            </a:r>
            <a:r>
              <a:rPr lang="en-US" dirty="0">
                <a:latin typeface="Calibri" panose="020F0502020204030204" pitchFamily="34" charset="0"/>
              </a:rPr>
              <a:t> </a:t>
            </a:r>
            <a:r>
              <a:rPr lang="en-US" dirty="0" err="1">
                <a:latin typeface="Calibri" panose="020F0502020204030204" pitchFamily="34" charset="0"/>
              </a:rPr>
              <a:t>стреми</a:t>
            </a:r>
            <a:r>
              <a:rPr lang="en-US" dirty="0">
                <a:latin typeface="Calibri" panose="020F0502020204030204" pitchFamily="34" charset="0"/>
              </a:rPr>
              <a:t> </a:t>
            </a:r>
            <a:r>
              <a:rPr lang="en-US" dirty="0" err="1">
                <a:latin typeface="Calibri" panose="020F0502020204030204" pitchFamily="34" charset="0"/>
              </a:rPr>
              <a:t>да</a:t>
            </a:r>
            <a:r>
              <a:rPr lang="en-US" dirty="0">
                <a:latin typeface="Calibri" panose="020F0502020204030204" pitchFamily="34" charset="0"/>
              </a:rPr>
              <a:t> </a:t>
            </a:r>
            <a:r>
              <a:rPr lang="en-US" dirty="0" err="1">
                <a:latin typeface="Calibri" panose="020F0502020204030204" pitchFamily="34" charset="0"/>
              </a:rPr>
              <a:t>ги</a:t>
            </a:r>
            <a:r>
              <a:rPr lang="en-US" dirty="0">
                <a:latin typeface="Calibri" panose="020F0502020204030204" pitchFamily="34" charset="0"/>
              </a:rPr>
              <a:t> </a:t>
            </a:r>
            <a:r>
              <a:rPr lang="en-US" dirty="0" err="1">
                <a:latin typeface="Calibri" panose="020F0502020204030204" pitchFamily="34" charset="0"/>
              </a:rPr>
              <a:t>квалификува</a:t>
            </a:r>
            <a:r>
              <a:rPr lang="en-US" dirty="0">
                <a:latin typeface="Calibri" panose="020F0502020204030204" pitchFamily="34" charset="0"/>
              </a:rPr>
              <a:t> </a:t>
            </a:r>
            <a:r>
              <a:rPr lang="en-US" dirty="0" err="1">
                <a:latin typeface="Calibri" panose="020F0502020204030204" pitchFamily="34" charset="0"/>
              </a:rPr>
              <a:t>лицата</a:t>
            </a:r>
            <a:r>
              <a:rPr lang="en-US" dirty="0">
                <a:latin typeface="Calibri" panose="020F0502020204030204" pitchFamily="34" charset="0"/>
              </a:rPr>
              <a:t> </a:t>
            </a:r>
            <a:r>
              <a:rPr lang="en-US" dirty="0" err="1">
                <a:latin typeface="Calibri" panose="020F0502020204030204" pitchFamily="34" charset="0"/>
              </a:rPr>
              <a:t>за</a:t>
            </a:r>
            <a:r>
              <a:rPr lang="en-US" dirty="0">
                <a:latin typeface="Calibri" panose="020F0502020204030204" pitchFamily="34" charset="0"/>
              </a:rPr>
              <a:t> </a:t>
            </a:r>
            <a:r>
              <a:rPr lang="en-US" dirty="0" err="1">
                <a:latin typeface="Calibri" panose="020F0502020204030204" pitchFamily="34" charset="0"/>
              </a:rPr>
              <a:t>одредени</a:t>
            </a:r>
            <a:r>
              <a:rPr lang="en-US" dirty="0">
                <a:latin typeface="Calibri" panose="020F0502020204030204" pitchFamily="34" charset="0"/>
              </a:rPr>
              <a:t> </a:t>
            </a:r>
            <a:r>
              <a:rPr lang="en-US" dirty="0" err="1">
                <a:latin typeface="Calibri" panose="020F0502020204030204" pitchFamily="34" charset="0"/>
              </a:rPr>
              <a:t>професии</a:t>
            </a:r>
            <a:r>
              <a:rPr lang="en-US" dirty="0">
                <a:latin typeface="Calibri" panose="020F0502020204030204" pitchFamily="34" charset="0"/>
              </a:rPr>
              <a:t>. </a:t>
            </a:r>
          </a:p>
        </p:txBody>
      </p:sp>
    </p:spTree>
    <p:extLst>
      <p:ext uri="{BB962C8B-B14F-4D97-AF65-F5344CB8AC3E}">
        <p14:creationId xmlns:p14="http://schemas.microsoft.com/office/powerpoint/2010/main" xmlns="" val="349049916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xmlns="" id="{3A76B58F-1CF7-41B5-BF70-710D7AC7941C}"/>
              </a:ext>
            </a:extLst>
          </p:cNvPr>
          <p:cNvSpPr>
            <a:spLocks noGrp="1"/>
          </p:cNvSpPr>
          <p:nvPr>
            <p:ph type="title"/>
          </p:nvPr>
        </p:nvSpPr>
        <p:spPr>
          <a:xfrm>
            <a:off x="810000" y="447188"/>
            <a:ext cx="11382000" cy="970450"/>
          </a:xfrm>
        </p:spPr>
        <p:txBody>
          <a:bodyPr/>
          <a:lstStyle/>
          <a:p>
            <a:r>
              <a:rPr lang="mk-MK" sz="3200" b="1" dirty="0"/>
              <a:t>Препораки</a:t>
            </a:r>
            <a:endParaRPr lang="en-US" sz="3200" dirty="0"/>
          </a:p>
        </p:txBody>
      </p:sp>
      <p:sp>
        <p:nvSpPr>
          <p:cNvPr id="3" name="TextBox 2"/>
          <p:cNvSpPr txBox="1"/>
          <p:nvPr/>
        </p:nvSpPr>
        <p:spPr>
          <a:xfrm>
            <a:off x="2284889" y="2149019"/>
            <a:ext cx="9134375" cy="4555093"/>
          </a:xfrm>
          <a:prstGeom prst="rect">
            <a:avLst/>
          </a:prstGeom>
          <a:noFill/>
        </p:spPr>
        <p:txBody>
          <a:bodyPr wrap="square" rtlCol="0">
            <a:spAutoFit/>
          </a:bodyPr>
          <a:lstStyle/>
          <a:p>
            <a:pPr algn="just">
              <a:spcBef>
                <a:spcPts val="1200"/>
              </a:spcBef>
            </a:pPr>
            <a:r>
              <a:rPr lang="mk-MK" b="1" dirty="0" smtClean="0">
                <a:solidFill>
                  <a:schemeClr val="bg1"/>
                </a:solidFill>
              </a:rPr>
              <a:t>1.Да </a:t>
            </a:r>
            <a:r>
              <a:rPr lang="mk-MK" b="1" dirty="0">
                <a:solidFill>
                  <a:schemeClr val="bg1"/>
                </a:solidFill>
              </a:rPr>
              <a:t>се ​​спроведат мерки и активности за стручна рехабилитација, </a:t>
            </a:r>
            <a:r>
              <a:rPr lang="mk-MK" dirty="0"/>
              <a:t>кои вклучуваат стручно оспособување, понатамошно оспособување и преквалификација, одржување и унапредување на трудот и социјалните вештини како и едукација за професионална и социјална интеграција за лицата со </a:t>
            </a:r>
            <a:r>
              <a:rPr lang="mk-MK" dirty="0" smtClean="0"/>
              <a:t>инвалидност, </a:t>
            </a:r>
            <a:r>
              <a:rPr lang="mk-MK" dirty="0"/>
              <a:t>како и работодавците и професионалните лица кои вработуваат лица со </a:t>
            </a:r>
            <a:r>
              <a:rPr lang="mk-MK" dirty="0" smtClean="0"/>
              <a:t>инвалидност да </a:t>
            </a:r>
            <a:r>
              <a:rPr lang="mk-MK" dirty="0"/>
              <a:t>усвојат соодветни техники и технолошки решенија со цел ефикасност на лицата со </a:t>
            </a:r>
            <a:r>
              <a:rPr lang="mk-MK" dirty="0" smtClean="0"/>
              <a:t>инвалидност </a:t>
            </a:r>
            <a:r>
              <a:rPr lang="mk-MK" dirty="0"/>
              <a:t>во процесот на учење и извршување на нивните работни задачи</a:t>
            </a:r>
            <a:r>
              <a:rPr lang="mk-MK" dirty="0" smtClean="0"/>
              <a:t>.</a:t>
            </a:r>
            <a:endParaRPr lang="mk-MK" dirty="0" smtClean="0">
              <a:latin typeface="Calibri" panose="020F0502020204030204" pitchFamily="34" charset="0"/>
            </a:endParaRPr>
          </a:p>
          <a:p>
            <a:pPr lvl="0" algn="just">
              <a:spcBef>
                <a:spcPts val="1200"/>
              </a:spcBef>
            </a:pPr>
            <a:r>
              <a:rPr lang="mk-MK" dirty="0" smtClean="0">
                <a:latin typeface="Calibri" panose="020F0502020204030204" pitchFamily="34" charset="0"/>
              </a:rPr>
              <a:t>2.Се </a:t>
            </a:r>
            <a:r>
              <a:rPr lang="mk-MK" dirty="0">
                <a:latin typeface="Calibri" panose="020F0502020204030204" pitchFamily="34" charset="0"/>
              </a:rPr>
              <a:t>препорачува преку континуираното настојување со различните мерки и програми за поддршка, лицата со инвалидност што е можно повеќе да се вработуваат во </a:t>
            </a:r>
            <a:r>
              <a:rPr lang="mk-MK" b="1" dirty="0">
                <a:solidFill>
                  <a:srgbClr val="6D0000"/>
                </a:solidFill>
                <a:latin typeface="Calibri" panose="020F0502020204030204" pitchFamily="34" charset="0"/>
              </a:rPr>
              <a:t>отвореното стопанство, наместо во специјалните заштитни претпријатија</a:t>
            </a:r>
            <a:r>
              <a:rPr lang="mk-MK" b="1" dirty="0" smtClean="0">
                <a:solidFill>
                  <a:srgbClr val="6D0000"/>
                </a:solidFill>
                <a:latin typeface="Calibri" panose="020F0502020204030204" pitchFamily="34" charset="0"/>
              </a:rPr>
              <a:t>.</a:t>
            </a:r>
            <a:endParaRPr lang="en-US" dirty="0">
              <a:solidFill>
                <a:srgbClr val="6D0000"/>
              </a:solidFill>
              <a:latin typeface="Calibri" panose="020F0502020204030204" pitchFamily="34" charset="0"/>
            </a:endParaRPr>
          </a:p>
          <a:p>
            <a:pPr lvl="0" algn="just">
              <a:spcBef>
                <a:spcPts val="1200"/>
              </a:spcBef>
            </a:pPr>
            <a:r>
              <a:rPr lang="mk-MK" b="1" dirty="0" smtClean="0">
                <a:solidFill>
                  <a:srgbClr val="6D0000"/>
                </a:solidFill>
                <a:latin typeface="Calibri" panose="020F0502020204030204" pitchFamily="34" charset="0"/>
              </a:rPr>
              <a:t>3.</a:t>
            </a:r>
            <a:r>
              <a:rPr lang="mk-MK" dirty="0">
                <a:latin typeface="Calibri" panose="020F0502020204030204" pitchFamily="34" charset="0"/>
              </a:rPr>
              <a:t> </a:t>
            </a:r>
            <a:r>
              <a:rPr lang="mk-MK" b="1" dirty="0" smtClean="0">
                <a:solidFill>
                  <a:srgbClr val="6D0000"/>
                </a:solidFill>
                <a:latin typeface="Calibri" panose="020F0502020204030204" pitchFamily="34" charset="0"/>
              </a:rPr>
              <a:t>Да </a:t>
            </a:r>
            <a:r>
              <a:rPr lang="mk-MK" b="1" dirty="0">
                <a:solidFill>
                  <a:srgbClr val="6D0000"/>
                </a:solidFill>
                <a:latin typeface="Calibri" panose="020F0502020204030204" pitchFamily="34" charset="0"/>
              </a:rPr>
              <a:t>се воведе квотен систем </a:t>
            </a:r>
            <a:r>
              <a:rPr lang="mk-MK" dirty="0">
                <a:latin typeface="Calibri" panose="020F0502020204030204" pitchFamily="34" charset="0"/>
              </a:rPr>
              <a:t>каде се бара задолжително вработување на лица во претпријатија,  во зависност од  вкупниот бројот на вработени лица во претпријатието. </a:t>
            </a:r>
            <a:r>
              <a:rPr lang="mk-MK" dirty="0" smtClean="0">
                <a:latin typeface="Calibri" panose="020F0502020204030204" pitchFamily="34" charset="0"/>
              </a:rPr>
              <a:t>Фирмите </a:t>
            </a:r>
            <a:r>
              <a:rPr lang="mk-MK" dirty="0">
                <a:latin typeface="Calibri" panose="020F0502020204030204" pitchFamily="34" charset="0"/>
              </a:rPr>
              <a:t>што нема да вработат лица со инвалидност  би паќале </a:t>
            </a:r>
            <a:r>
              <a:rPr lang="mk-MK" dirty="0" smtClean="0">
                <a:latin typeface="Calibri" panose="020F0502020204030204" pitchFamily="34" charset="0"/>
              </a:rPr>
              <a:t>средства </a:t>
            </a:r>
            <a:r>
              <a:rPr lang="mk-MK" dirty="0">
                <a:latin typeface="Calibri" panose="020F0502020204030204" pitchFamily="34" charset="0"/>
              </a:rPr>
              <a:t>во фонд наменет за инклузија на лица со попреченост. </a:t>
            </a:r>
            <a:endParaRPr lang="en-US" dirty="0">
              <a:latin typeface="Calibri" panose="020F0502020204030204" pitchFamily="34" charset="0"/>
            </a:endParaRPr>
          </a:p>
        </p:txBody>
      </p:sp>
    </p:spTree>
    <p:extLst>
      <p:ext uri="{BB962C8B-B14F-4D97-AF65-F5344CB8AC3E}">
        <p14:creationId xmlns:p14="http://schemas.microsoft.com/office/powerpoint/2010/main" xmlns="" val="29080210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xmlns="" id="{FDA7EC95-D971-4A86-9927-619CED5AB4B2}"/>
              </a:ext>
            </a:extLst>
          </p:cNvPr>
          <p:cNvSpPr>
            <a:spLocks noGrp="1"/>
          </p:cNvSpPr>
          <p:nvPr>
            <p:ph type="title"/>
          </p:nvPr>
        </p:nvSpPr>
        <p:spPr>
          <a:xfrm>
            <a:off x="810000" y="4489884"/>
            <a:ext cx="6206817" cy="1426004"/>
          </a:xfrm>
        </p:spPr>
        <p:txBody>
          <a:bodyPr/>
          <a:lstStyle/>
          <a:p>
            <a:r>
              <a:rPr lang="mk-MK" dirty="0" smtClean="0"/>
              <a:t>ПРАШАЊА?</a:t>
            </a:r>
            <a:endParaRPr lang="en-US" dirty="0"/>
          </a:p>
        </p:txBody>
      </p:sp>
      <p:sp>
        <p:nvSpPr>
          <p:cNvPr id="9" name="Content Placeholder 8">
            <a:extLst>
              <a:ext uri="{FF2B5EF4-FFF2-40B4-BE49-F238E27FC236}">
                <a16:creationId xmlns:a16="http://schemas.microsoft.com/office/drawing/2014/main" xmlns="" id="{D7442235-8F25-4E4C-8750-8CC8C44313AD}"/>
              </a:ext>
            </a:extLst>
          </p:cNvPr>
          <p:cNvSpPr>
            <a:spLocks noGrp="1"/>
          </p:cNvSpPr>
          <p:nvPr>
            <p:ph sz="quarter" idx="14"/>
          </p:nvPr>
        </p:nvSpPr>
        <p:spPr>
          <a:xfrm>
            <a:off x="0" y="0"/>
            <a:ext cx="12192000" cy="3740727"/>
          </a:xfrm>
        </p:spPr>
        <p:txBody>
          <a:bodyPr>
            <a:normAutofit/>
          </a:bodyPr>
          <a:lstStyle/>
          <a:p>
            <a:pPr marL="0" indent="0" algn="ctr">
              <a:buFont typeface="Arial" panose="020B0604020202020204" pitchFamily="34" charset="0"/>
              <a:buNone/>
            </a:pPr>
            <a:endParaRPr lang="mk-MK" sz="3000" b="1" dirty="0" smtClean="0">
              <a:ea typeface="Tahoma" panose="020B0604030504040204" pitchFamily="34" charset="0"/>
              <a:cs typeface="Tahoma" panose="020B0604030504040204" pitchFamily="34" charset="0"/>
            </a:endParaRPr>
          </a:p>
          <a:p>
            <a:pPr marL="0" indent="0" algn="ctr">
              <a:buFont typeface="Arial" panose="020B0604020202020204" pitchFamily="34" charset="0"/>
              <a:buNone/>
            </a:pPr>
            <a:endParaRPr lang="mk-MK" sz="3000" b="1" dirty="0">
              <a:ea typeface="Tahoma" panose="020B0604030504040204" pitchFamily="34" charset="0"/>
              <a:cs typeface="Tahoma" panose="020B0604030504040204" pitchFamily="34" charset="0"/>
            </a:endParaRPr>
          </a:p>
          <a:p>
            <a:pPr marL="0" indent="0" algn="ctr">
              <a:buFont typeface="Arial" panose="020B0604020202020204" pitchFamily="34" charset="0"/>
              <a:buNone/>
            </a:pPr>
            <a:endParaRPr lang="mk-MK" sz="3000" b="1" dirty="0" smtClean="0">
              <a:ea typeface="Tahoma" panose="020B0604030504040204" pitchFamily="34" charset="0"/>
              <a:cs typeface="Tahoma" panose="020B0604030504040204" pitchFamily="34" charset="0"/>
            </a:endParaRPr>
          </a:p>
          <a:p>
            <a:pPr marL="0" indent="0" algn="ctr">
              <a:buFont typeface="Arial" panose="020B0604020202020204" pitchFamily="34" charset="0"/>
              <a:buNone/>
            </a:pPr>
            <a:endParaRPr lang="mk-MK" sz="3000" b="1" dirty="0">
              <a:ea typeface="Tahoma" panose="020B0604030504040204" pitchFamily="34" charset="0"/>
              <a:cs typeface="Tahoma" panose="020B0604030504040204" pitchFamily="34" charset="0"/>
            </a:endParaRPr>
          </a:p>
          <a:p>
            <a:pPr marL="0" indent="0" algn="ctr">
              <a:buFont typeface="Arial" panose="020B0604020202020204" pitchFamily="34" charset="0"/>
              <a:buNone/>
            </a:pPr>
            <a:r>
              <a:rPr lang="mk-MK" sz="3000" b="1" dirty="0" smtClean="0">
                <a:ea typeface="Tahoma" panose="020B0604030504040204" pitchFamily="34" charset="0"/>
                <a:cs typeface="Tahoma" panose="020B0604030504040204" pitchFamily="34" charset="0"/>
              </a:rPr>
              <a:t>БЛАГОДАРАМ НА ВНИМАНИЕТО!</a:t>
            </a:r>
            <a:endParaRPr lang="en-US" sz="3000" b="1" dirty="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xmlns="" val="19802965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000" b="1" dirty="0"/>
              <a:t>ВРАБОТУВАЊЕ НА ИНВАЛИДНИ ЛИЦА</a:t>
            </a:r>
            <a:endParaRPr lang="en-US" sz="3000" dirty="0"/>
          </a:p>
        </p:txBody>
      </p:sp>
      <p:sp>
        <p:nvSpPr>
          <p:cNvPr id="3" name="TextBox 2"/>
          <p:cNvSpPr txBox="1"/>
          <p:nvPr/>
        </p:nvSpPr>
        <p:spPr>
          <a:xfrm>
            <a:off x="609600" y="2060222"/>
            <a:ext cx="9144000" cy="4678204"/>
          </a:xfrm>
          <a:prstGeom prst="rect">
            <a:avLst/>
          </a:prstGeom>
          <a:noFill/>
        </p:spPr>
        <p:txBody>
          <a:bodyPr wrap="square" rtlCol="0">
            <a:spAutoFit/>
          </a:bodyPr>
          <a:lstStyle/>
          <a:p>
            <a:pPr lvl="0" algn="just">
              <a:spcBef>
                <a:spcPts val="1200"/>
              </a:spcBef>
            </a:pPr>
            <a:r>
              <a:rPr lang="mk-MK" sz="3200" b="1" dirty="0">
                <a:latin typeface="Calibri" panose="020F0502020204030204" pitchFamily="34" charset="0"/>
              </a:rPr>
              <a:t>Ратификувани </a:t>
            </a:r>
            <a:r>
              <a:rPr lang="mk-MK" sz="3200" b="1" dirty="0" smtClean="0">
                <a:latin typeface="Calibri" panose="020F0502020204030204" pitchFamily="34" charset="0"/>
              </a:rPr>
              <a:t>се сите релевантни </a:t>
            </a:r>
            <a:r>
              <a:rPr lang="mk-MK" sz="3200" b="1" dirty="0">
                <a:latin typeface="Calibri" panose="020F0502020204030204" pitchFamily="34" charset="0"/>
              </a:rPr>
              <a:t>правни стандарди и истите се составен дел од национален правен систем кои обврзуват вработувањето </a:t>
            </a:r>
            <a:r>
              <a:rPr lang="mk-MK" sz="3200" b="1" dirty="0">
                <a:solidFill>
                  <a:srgbClr val="6D0000"/>
                </a:solidFill>
                <a:latin typeface="Calibri" panose="020F0502020204030204" pitchFamily="34" charset="0"/>
              </a:rPr>
              <a:t>да има еднаква примена и за лица со инвалидност</a:t>
            </a:r>
            <a:r>
              <a:rPr lang="mk-MK" sz="3200" b="1" dirty="0" smtClean="0">
                <a:latin typeface="Calibri" panose="020F0502020204030204" pitchFamily="34" charset="0"/>
              </a:rPr>
              <a:t>.</a:t>
            </a:r>
            <a:endParaRPr lang="en-US" sz="3200" b="1" dirty="0">
              <a:latin typeface="Calibri" panose="020F0502020204030204" pitchFamily="34" charset="0"/>
            </a:endParaRPr>
          </a:p>
          <a:p>
            <a:pPr algn="just">
              <a:spcBef>
                <a:spcPts val="1200"/>
              </a:spcBef>
            </a:pPr>
            <a:r>
              <a:rPr lang="mk-MK" sz="3200" b="1" dirty="0">
                <a:latin typeface="Calibri" panose="020F0502020204030204" pitchFamily="34" charset="0"/>
              </a:rPr>
              <a:t>Клучните </a:t>
            </a:r>
            <a:r>
              <a:rPr lang="mk-MK" sz="3200" b="1" dirty="0" smtClean="0">
                <a:latin typeface="Calibri" panose="020F0502020204030204" pitchFamily="34" charset="0"/>
              </a:rPr>
              <a:t>политики, </a:t>
            </a:r>
            <a:r>
              <a:rPr lang="mk-MK" sz="3200" b="1" dirty="0">
                <a:latin typeface="Calibri" panose="020F0502020204030204" pitchFamily="34" charset="0"/>
              </a:rPr>
              <a:t>стратегии и програми </a:t>
            </a:r>
            <a:r>
              <a:rPr lang="mk-MK" sz="3200" b="1" dirty="0" smtClean="0">
                <a:latin typeface="Calibri" panose="020F0502020204030204" pitchFamily="34" charset="0"/>
              </a:rPr>
              <a:t>се спроведуват за</a:t>
            </a:r>
            <a:r>
              <a:rPr lang="mk-MK" sz="3200" b="1" dirty="0" smtClean="0">
                <a:solidFill>
                  <a:schemeClr val="bg1"/>
                </a:solidFill>
                <a:latin typeface="Calibri" panose="020F0502020204030204" pitchFamily="34" charset="0"/>
              </a:rPr>
              <a:t> да се вклучат инвалидни лица на пазарот </a:t>
            </a:r>
            <a:r>
              <a:rPr lang="mk-MK" sz="3200" b="1" dirty="0">
                <a:solidFill>
                  <a:schemeClr val="bg1"/>
                </a:solidFill>
                <a:latin typeface="Calibri" panose="020F0502020204030204" pitchFamily="34" charset="0"/>
              </a:rPr>
              <a:t>на трудот </a:t>
            </a:r>
            <a:r>
              <a:rPr lang="mk-MK" sz="3200" b="1" dirty="0" smtClean="0">
                <a:solidFill>
                  <a:schemeClr val="bg1"/>
                </a:solidFill>
                <a:latin typeface="Calibri" panose="020F0502020204030204" pitchFamily="34" charset="0"/>
              </a:rPr>
              <a:t>и </a:t>
            </a:r>
            <a:r>
              <a:rPr lang="mk-MK" sz="3200" b="1" dirty="0" smtClean="0">
                <a:latin typeface="Calibri" panose="020F0502020204030204" pitchFamily="34" charset="0"/>
              </a:rPr>
              <a:t>оствари  нивна за </a:t>
            </a:r>
            <a:r>
              <a:rPr lang="mk-MK" sz="3200" b="1" dirty="0">
                <a:latin typeface="Calibri" panose="020F0502020204030204" pitchFamily="34" charset="0"/>
              </a:rPr>
              <a:t>целосна инклузија </a:t>
            </a:r>
            <a:r>
              <a:rPr lang="mk-MK" sz="2000" b="1" dirty="0">
                <a:latin typeface="Calibri" panose="020F0502020204030204" pitchFamily="34" charset="0"/>
              </a:rPr>
              <a:t>.</a:t>
            </a:r>
            <a:endParaRPr lang="en-US" sz="2000" b="1" dirty="0">
              <a:latin typeface="Calibri" panose="020F0502020204030204" pitchFamily="34" charset="0"/>
            </a:endParaRPr>
          </a:p>
        </p:txBody>
      </p:sp>
    </p:spTree>
    <p:extLst>
      <p:ext uri="{BB962C8B-B14F-4D97-AF65-F5344CB8AC3E}">
        <p14:creationId xmlns:p14="http://schemas.microsoft.com/office/powerpoint/2010/main" xmlns="" val="20013119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863613" y="158255"/>
            <a:ext cx="10446301" cy="5654800"/>
          </a:xfrm>
          <a:prstGeom prst="rect">
            <a:avLst/>
          </a:prstGeom>
        </p:spPr>
      </p:pic>
      <p:sp>
        <p:nvSpPr>
          <p:cNvPr id="5" name="TextBox 4"/>
          <p:cNvSpPr txBox="1"/>
          <p:nvPr/>
        </p:nvSpPr>
        <p:spPr>
          <a:xfrm>
            <a:off x="863613" y="6234546"/>
            <a:ext cx="9305623" cy="369332"/>
          </a:xfrm>
          <a:prstGeom prst="rect">
            <a:avLst/>
          </a:prstGeom>
          <a:noFill/>
        </p:spPr>
        <p:txBody>
          <a:bodyPr wrap="square" rtlCol="0">
            <a:spAutoFit/>
          </a:bodyPr>
          <a:lstStyle/>
          <a:p>
            <a:pPr algn="r"/>
            <a:r>
              <a:rPr lang="en-US" dirty="0"/>
              <a:t>31.12.2018  1328  </a:t>
            </a:r>
            <a:r>
              <a:rPr lang="mk-MK" dirty="0"/>
              <a:t>Невработени лица пријавени во Агенција за вработување</a:t>
            </a:r>
            <a:r>
              <a:rPr lang="mk-MK" dirty="0" smtClean="0"/>
              <a:t>.</a:t>
            </a:r>
            <a:endParaRPr lang="en-US" dirty="0"/>
          </a:p>
        </p:txBody>
      </p:sp>
    </p:spTree>
    <p:extLst>
      <p:ext uri="{BB962C8B-B14F-4D97-AF65-F5344CB8AC3E}">
        <p14:creationId xmlns:p14="http://schemas.microsoft.com/office/powerpoint/2010/main" xmlns="" val="14846923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mk-MK" dirty="0" smtClean="0"/>
              <a:t>Прашања?</a:t>
            </a:r>
            <a:br>
              <a:rPr lang="mk-MK" dirty="0" smtClean="0"/>
            </a:br>
            <a:r>
              <a:rPr lang="mk-MK" dirty="0" smtClean="0"/>
              <a:t>Мал е бројот на лица со инвалидност</a:t>
            </a:r>
            <a:br>
              <a:rPr lang="mk-MK" dirty="0" smtClean="0"/>
            </a:br>
            <a:r>
              <a:rPr lang="mk-MK" dirty="0" smtClean="0"/>
              <a:t>кои се невработени? Поголем број од нив се во работен однос? Не се пријавуват во АВ? Немат документација...? Кој е одговор на прашање...</a:t>
            </a:r>
            <a:br>
              <a:rPr lang="mk-MK" dirty="0" smtClean="0"/>
            </a:br>
            <a:endParaRPr lang="en-US" dirty="0"/>
          </a:p>
        </p:txBody>
      </p:sp>
    </p:spTree>
    <p:extLst>
      <p:ext uri="{BB962C8B-B14F-4D97-AF65-F5344CB8AC3E}">
        <p14:creationId xmlns:p14="http://schemas.microsoft.com/office/powerpoint/2010/main" xmlns="" val="9828115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A76B58F-1CF7-41B5-BF70-710D7AC7941C}"/>
              </a:ext>
            </a:extLst>
          </p:cNvPr>
          <p:cNvSpPr>
            <a:spLocks noGrp="1"/>
          </p:cNvSpPr>
          <p:nvPr>
            <p:ph type="title"/>
          </p:nvPr>
        </p:nvSpPr>
        <p:spPr/>
        <p:txBody>
          <a:bodyPr/>
          <a:lstStyle/>
          <a:p>
            <a:r>
              <a:rPr lang="en-US" sz="3000" b="1" dirty="0"/>
              <a:t>ВРАБОТУВАЊЕ НА ИНВАЛИДНИ ЛИЦА</a:t>
            </a:r>
            <a:endParaRPr lang="en-US" sz="3000" dirty="0"/>
          </a:p>
        </p:txBody>
      </p:sp>
      <p:sp>
        <p:nvSpPr>
          <p:cNvPr id="7" name="TextBox 6"/>
          <p:cNvSpPr txBox="1"/>
          <p:nvPr/>
        </p:nvSpPr>
        <p:spPr>
          <a:xfrm>
            <a:off x="581891" y="2567709"/>
            <a:ext cx="11610109" cy="4370427"/>
          </a:xfrm>
          <a:prstGeom prst="rect">
            <a:avLst/>
          </a:prstGeom>
          <a:noFill/>
        </p:spPr>
        <p:txBody>
          <a:bodyPr wrap="square" rtlCol="0">
            <a:spAutoFit/>
          </a:bodyPr>
          <a:lstStyle/>
          <a:p>
            <a:pPr algn="just"/>
            <a:r>
              <a:rPr lang="mk-MK" sz="2000" b="1" dirty="0">
                <a:solidFill>
                  <a:srgbClr val="6D0000"/>
                </a:solidFill>
                <a:latin typeface="Calibri" panose="020F0502020204030204" pitchFamily="34" charset="0"/>
              </a:rPr>
              <a:t>Три  пречки се најочигледни во три најважни области </a:t>
            </a:r>
            <a:r>
              <a:rPr lang="mk-MK" sz="2000" b="1" dirty="0" smtClean="0">
                <a:solidFill>
                  <a:srgbClr val="6D0000"/>
                </a:solidFill>
                <a:latin typeface="Calibri" panose="020F0502020204030204" pitchFamily="34" charset="0"/>
              </a:rPr>
              <a:t>во животот </a:t>
            </a:r>
            <a:r>
              <a:rPr lang="mk-MK" sz="2000" b="1" dirty="0">
                <a:solidFill>
                  <a:srgbClr val="6D0000"/>
                </a:solidFill>
                <a:latin typeface="Calibri" panose="020F0502020204030204" pitchFamily="34" charset="0"/>
              </a:rPr>
              <a:t>на секој човек  во</a:t>
            </a:r>
            <a:endParaRPr lang="en-US" sz="2000" b="1" dirty="0">
              <a:solidFill>
                <a:srgbClr val="6D0000"/>
              </a:solidFill>
              <a:latin typeface="Calibri" panose="020F0502020204030204" pitchFamily="34" charset="0"/>
            </a:endParaRPr>
          </a:p>
          <a:p>
            <a:pPr marL="342900" indent="-342900" algn="just">
              <a:buClr>
                <a:srgbClr val="6D0000"/>
              </a:buClr>
              <a:buFont typeface="Arial" panose="020B0604020202020204" pitchFamily="34" charset="0"/>
              <a:buChar char="•"/>
            </a:pPr>
            <a:r>
              <a:rPr lang="mk-MK" sz="2000" dirty="0">
                <a:latin typeface="Calibri" panose="020F0502020204030204" pitchFamily="34" charset="0"/>
              </a:rPr>
              <a:t>Образование</a:t>
            </a:r>
            <a:endParaRPr lang="en-US" sz="2000" dirty="0">
              <a:latin typeface="Calibri" panose="020F0502020204030204" pitchFamily="34" charset="0"/>
            </a:endParaRPr>
          </a:p>
          <a:p>
            <a:pPr marL="342900" indent="-342900" algn="just">
              <a:buClr>
                <a:srgbClr val="6D0000"/>
              </a:buClr>
              <a:buFont typeface="Arial" panose="020B0604020202020204" pitchFamily="34" charset="0"/>
              <a:buChar char="•"/>
            </a:pPr>
            <a:r>
              <a:rPr lang="mk-MK" sz="2000" dirty="0">
                <a:latin typeface="Calibri" panose="020F0502020204030204" pitchFamily="34" charset="0"/>
              </a:rPr>
              <a:t>Социјална заштита</a:t>
            </a:r>
            <a:endParaRPr lang="en-US" sz="2000" dirty="0">
              <a:latin typeface="Calibri" panose="020F0502020204030204" pitchFamily="34" charset="0"/>
            </a:endParaRPr>
          </a:p>
          <a:p>
            <a:pPr marL="342900" indent="-342900" algn="just">
              <a:buClr>
                <a:srgbClr val="6D0000"/>
              </a:buClr>
              <a:buFont typeface="Arial" panose="020B0604020202020204" pitchFamily="34" charset="0"/>
              <a:buChar char="•"/>
            </a:pPr>
            <a:r>
              <a:rPr lang="mk-MK" sz="2000" dirty="0">
                <a:latin typeface="Calibri" panose="020F0502020204030204" pitchFamily="34" charset="0"/>
              </a:rPr>
              <a:t>ВРАБОТУВАЊЕ/без квалитетно образование нема вработување.</a:t>
            </a:r>
            <a:endParaRPr lang="en-US" sz="2000" dirty="0">
              <a:latin typeface="Calibri" panose="020F0502020204030204" pitchFamily="34" charset="0"/>
            </a:endParaRPr>
          </a:p>
          <a:p>
            <a:pPr algn="just"/>
            <a:endParaRPr lang="mk-MK" sz="2000" dirty="0" smtClean="0">
              <a:latin typeface="Calibri" panose="020F0502020204030204" pitchFamily="34" charset="0"/>
            </a:endParaRPr>
          </a:p>
          <a:p>
            <a:pPr algn="just"/>
            <a:r>
              <a:rPr lang="mk-MK" sz="2000" b="1" dirty="0" smtClean="0">
                <a:solidFill>
                  <a:srgbClr val="6D0000"/>
                </a:solidFill>
                <a:latin typeface="Calibri" panose="020F0502020204030204" pitchFamily="34" charset="0"/>
              </a:rPr>
              <a:t>Правото </a:t>
            </a:r>
            <a:r>
              <a:rPr lang="mk-MK" sz="2000" b="1" dirty="0">
                <a:solidFill>
                  <a:srgbClr val="6D0000"/>
                </a:solidFill>
                <a:latin typeface="Calibri" panose="020F0502020204030204" pitchFamily="34" charset="0"/>
              </a:rPr>
              <a:t>на работа се состои од </a:t>
            </a:r>
            <a:r>
              <a:rPr lang="mk-MK" sz="2000" b="1" dirty="0" smtClean="0">
                <a:solidFill>
                  <a:srgbClr val="6D0000"/>
                </a:solidFill>
                <a:latin typeface="Calibri" panose="020F0502020204030204" pitchFamily="34" charset="0"/>
              </a:rPr>
              <a:t>следниве </a:t>
            </a:r>
            <a:r>
              <a:rPr lang="mk-MK" sz="2000" b="1" dirty="0">
                <a:solidFill>
                  <a:srgbClr val="6D0000"/>
                </a:solidFill>
                <a:latin typeface="Calibri" panose="020F0502020204030204" pitchFamily="34" charset="0"/>
              </a:rPr>
              <a:t>елменти</a:t>
            </a:r>
            <a:r>
              <a:rPr lang="en-US" sz="2000" b="1" dirty="0">
                <a:solidFill>
                  <a:srgbClr val="6D0000"/>
                </a:solidFill>
                <a:latin typeface="Calibri" panose="020F0502020204030204" pitchFamily="34" charset="0"/>
              </a:rPr>
              <a:t>:</a:t>
            </a:r>
          </a:p>
          <a:p>
            <a:pPr marL="342900" indent="-342900" algn="just">
              <a:buClr>
                <a:srgbClr val="6D0000"/>
              </a:buClr>
              <a:buFont typeface="Arial" panose="020B0604020202020204" pitchFamily="34" charset="0"/>
              <a:buChar char="•"/>
            </a:pPr>
            <a:r>
              <a:rPr lang="mk-MK" sz="2000" dirty="0">
                <a:latin typeface="Calibri" panose="020F0502020204030204" pitchFamily="34" charset="0"/>
              </a:rPr>
              <a:t>Слободен избор на работа,  избор на лично достоинство</a:t>
            </a:r>
            <a:endParaRPr lang="en-US" sz="2000" dirty="0">
              <a:latin typeface="Calibri" panose="020F0502020204030204" pitchFamily="34" charset="0"/>
            </a:endParaRPr>
          </a:p>
          <a:p>
            <a:pPr marL="342900" indent="-342900" algn="just">
              <a:buClr>
                <a:srgbClr val="6D0000"/>
              </a:buClr>
              <a:buFont typeface="Arial" panose="020B0604020202020204" pitchFamily="34" charset="0"/>
              <a:buChar char="•"/>
            </a:pPr>
            <a:r>
              <a:rPr lang="mk-MK" sz="2000" dirty="0">
                <a:latin typeface="Calibri" panose="020F0502020204030204" pitchFamily="34" charset="0"/>
              </a:rPr>
              <a:t>Еднаквоста </a:t>
            </a:r>
            <a:r>
              <a:rPr lang="mk-MK" sz="2000" dirty="0" smtClean="0">
                <a:latin typeface="Calibri" panose="020F0502020204030204" pitchFamily="34" charset="0"/>
              </a:rPr>
              <a:t>третман </a:t>
            </a:r>
            <a:r>
              <a:rPr lang="mk-MK" sz="2000" dirty="0">
                <a:latin typeface="Calibri" panose="020F0502020204030204" pitchFamily="34" charset="0"/>
              </a:rPr>
              <a:t>при </a:t>
            </a:r>
            <a:r>
              <a:rPr lang="mk-MK" sz="2000" dirty="0" smtClean="0">
                <a:latin typeface="Calibri" panose="020F0502020204030204" pitchFamily="34" charset="0"/>
              </a:rPr>
              <a:t>вработување (</a:t>
            </a:r>
            <a:r>
              <a:rPr lang="mk-MK" sz="2000" dirty="0">
                <a:latin typeface="Calibri" panose="020F0502020204030204" pitchFamily="34" charset="0"/>
              </a:rPr>
              <a:t>правични и задоволителни услови за работа, работни часови, недискриминација за сите типови и </a:t>
            </a:r>
            <a:r>
              <a:rPr lang="mk-MK" sz="2000" dirty="0" smtClean="0">
                <a:latin typeface="Calibri" panose="020F0502020204030204" pitchFamily="34" charset="0"/>
              </a:rPr>
              <a:t>стадиуми  </a:t>
            </a:r>
            <a:r>
              <a:rPr lang="mk-MK" sz="2000" dirty="0">
                <a:latin typeface="Calibri" panose="020F0502020204030204" pitchFamily="34" charset="0"/>
              </a:rPr>
              <a:t>во вработување).</a:t>
            </a:r>
            <a:endParaRPr lang="en-US" sz="2000" dirty="0">
              <a:latin typeface="Calibri" panose="020F0502020204030204" pitchFamily="34" charset="0"/>
            </a:endParaRPr>
          </a:p>
          <a:p>
            <a:pPr marL="342900" indent="-342900" algn="just">
              <a:buClr>
                <a:srgbClr val="6D0000"/>
              </a:buClr>
              <a:buFont typeface="Arial" panose="020B0604020202020204" pitchFamily="34" charset="0"/>
              <a:buChar char="•"/>
            </a:pPr>
            <a:r>
              <a:rPr lang="mk-MK" sz="2000" dirty="0">
                <a:latin typeface="Calibri" panose="020F0502020204030204" pitchFamily="34" charset="0"/>
              </a:rPr>
              <a:t>Поволен надоместок  за работа</a:t>
            </a:r>
            <a:endParaRPr lang="en-US" sz="2000" dirty="0">
              <a:latin typeface="Calibri" panose="020F0502020204030204" pitchFamily="34" charset="0"/>
            </a:endParaRPr>
          </a:p>
          <a:p>
            <a:pPr marL="342900" indent="-342900" algn="just">
              <a:buClr>
                <a:srgbClr val="6D0000"/>
              </a:buClr>
              <a:buFont typeface="Arial" panose="020B0604020202020204" pitchFamily="34" charset="0"/>
              <a:buChar char="•"/>
            </a:pPr>
            <a:r>
              <a:rPr lang="mk-MK" sz="2000" dirty="0">
                <a:latin typeface="Calibri" panose="020F0502020204030204" pitchFamily="34" charset="0"/>
              </a:rPr>
              <a:t>Заштита од невработеност/парична помош, да се афирмира право на работа</a:t>
            </a:r>
            <a:endParaRPr lang="en-US" sz="2000" dirty="0">
              <a:latin typeface="Calibri" panose="020F0502020204030204" pitchFamily="34" charset="0"/>
            </a:endParaRPr>
          </a:p>
          <a:p>
            <a:pPr marL="342900" indent="-342900" algn="just">
              <a:buClr>
                <a:srgbClr val="6D0000"/>
              </a:buClr>
              <a:buFont typeface="Arial" panose="020B0604020202020204" pitchFamily="34" charset="0"/>
              <a:buChar char="•"/>
            </a:pPr>
            <a:r>
              <a:rPr lang="mk-MK" sz="2000" dirty="0">
                <a:latin typeface="Calibri" panose="020F0502020204030204" pitchFamily="34" charset="0"/>
              </a:rPr>
              <a:t>Право на организирање, група да се здружи во форма на синдикати и </a:t>
            </a:r>
            <a:r>
              <a:rPr lang="mk-MK" sz="2000" dirty="0" smtClean="0">
                <a:latin typeface="Calibri" panose="020F0502020204030204" pitchFamily="34" charset="0"/>
              </a:rPr>
              <a:t>ги унапредува колективните </a:t>
            </a:r>
            <a:r>
              <a:rPr lang="mk-MK" sz="2000" dirty="0">
                <a:latin typeface="Calibri" panose="020F0502020204030204" pitchFamily="34" charset="0"/>
              </a:rPr>
              <a:t>права.</a:t>
            </a:r>
            <a:endParaRPr lang="en-US" sz="2000" dirty="0">
              <a:latin typeface="Calibri" panose="020F0502020204030204" pitchFamily="34" charset="0"/>
            </a:endParaRPr>
          </a:p>
          <a:p>
            <a:endParaRPr lang="en-US" dirty="0"/>
          </a:p>
        </p:txBody>
      </p:sp>
    </p:spTree>
    <p:extLst>
      <p:ext uri="{BB962C8B-B14F-4D97-AF65-F5344CB8AC3E}">
        <p14:creationId xmlns:p14="http://schemas.microsoft.com/office/powerpoint/2010/main" xmlns="" val="21310437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2299854" y="2429164"/>
            <a:ext cx="9522691" cy="3293209"/>
          </a:xfrm>
          <a:prstGeom prst="rect">
            <a:avLst/>
          </a:prstGeom>
          <a:noFill/>
        </p:spPr>
        <p:txBody>
          <a:bodyPr wrap="square" rtlCol="0">
            <a:spAutoFit/>
          </a:bodyPr>
          <a:lstStyle/>
          <a:p>
            <a:r>
              <a:rPr lang="mk-MK" sz="2800" b="1" dirty="0" smtClean="0">
                <a:solidFill>
                  <a:srgbClr val="6D0000"/>
                </a:solidFill>
                <a:latin typeface="Calibri" panose="020F0502020204030204" pitchFamily="34" charset="0"/>
              </a:rPr>
              <a:t>Потребно </a:t>
            </a:r>
            <a:r>
              <a:rPr lang="mk-MK" sz="2800" b="1" dirty="0">
                <a:solidFill>
                  <a:srgbClr val="6D0000"/>
                </a:solidFill>
                <a:latin typeface="Calibri" panose="020F0502020204030204" pitchFamily="34" charset="0"/>
              </a:rPr>
              <a:t>е да се следи  начело ,,Ништо за нас </a:t>
            </a:r>
            <a:r>
              <a:rPr lang="mk-MK" sz="2800" b="1" dirty="0" smtClean="0">
                <a:solidFill>
                  <a:srgbClr val="6D0000"/>
                </a:solidFill>
                <a:latin typeface="Calibri" panose="020F0502020204030204" pitchFamily="34" charset="0"/>
              </a:rPr>
              <a:t>без </a:t>
            </a:r>
            <a:r>
              <a:rPr lang="mk-MK" sz="2800" b="1" dirty="0">
                <a:solidFill>
                  <a:srgbClr val="6D0000"/>
                </a:solidFill>
                <a:latin typeface="Calibri" panose="020F0502020204030204" pitchFamily="34" charset="0"/>
              </a:rPr>
              <a:t>нас</a:t>
            </a:r>
            <a:r>
              <a:rPr lang="en-US" sz="2800" b="1" dirty="0">
                <a:solidFill>
                  <a:srgbClr val="6D0000"/>
                </a:solidFill>
                <a:latin typeface="Calibri" panose="020F0502020204030204" pitchFamily="34" charset="0"/>
              </a:rPr>
              <a:t>”</a:t>
            </a:r>
          </a:p>
          <a:p>
            <a:pPr marL="342900" lvl="0" indent="-342900" algn="just">
              <a:lnSpc>
                <a:spcPct val="150000"/>
              </a:lnSpc>
              <a:buClr>
                <a:srgbClr val="6D0000"/>
              </a:buClr>
              <a:buFont typeface="Arial" panose="020B0604020202020204" pitchFamily="34" charset="0"/>
              <a:buChar char="•"/>
            </a:pPr>
            <a:r>
              <a:rPr lang="mk-MK" sz="2000" dirty="0">
                <a:latin typeface="Calibri" panose="020F0502020204030204" pitchFamily="34" charset="0"/>
              </a:rPr>
              <a:t>Право а не грижа. Почит на автономија, достоинство, а  не сегрегација</a:t>
            </a:r>
            <a:endParaRPr lang="en-US" sz="2000" dirty="0">
              <a:latin typeface="Calibri" panose="020F0502020204030204" pitchFamily="34" charset="0"/>
            </a:endParaRPr>
          </a:p>
          <a:p>
            <a:pPr marL="342900" lvl="0" indent="-342900" algn="just">
              <a:lnSpc>
                <a:spcPct val="150000"/>
              </a:lnSpc>
              <a:buClr>
                <a:srgbClr val="6D0000"/>
              </a:buClr>
              <a:buFont typeface="Arial" panose="020B0604020202020204" pitchFamily="34" charset="0"/>
              <a:buChar char="•"/>
            </a:pPr>
            <a:r>
              <a:rPr lang="mk-MK" sz="2000" dirty="0">
                <a:latin typeface="Calibri" panose="020F0502020204030204" pitchFamily="34" charset="0"/>
              </a:rPr>
              <a:t>Еднаквост, забрана од дискриминација</a:t>
            </a:r>
            <a:endParaRPr lang="en-US" sz="2000" dirty="0">
              <a:latin typeface="Calibri" panose="020F0502020204030204" pitchFamily="34" charset="0"/>
            </a:endParaRPr>
          </a:p>
          <a:p>
            <a:pPr marL="342900" lvl="0" indent="-342900" algn="just">
              <a:lnSpc>
                <a:spcPct val="150000"/>
              </a:lnSpc>
              <a:buClr>
                <a:srgbClr val="6D0000"/>
              </a:buClr>
              <a:buFont typeface="Arial" panose="020B0604020202020204" pitchFamily="34" charset="0"/>
              <a:buChar char="•"/>
            </a:pPr>
            <a:r>
              <a:rPr lang="mk-MK" sz="2000" dirty="0">
                <a:latin typeface="Calibri" panose="020F0502020204030204" pitchFamily="34" charset="0"/>
              </a:rPr>
              <a:t>Разумно или </a:t>
            </a:r>
            <a:r>
              <a:rPr lang="mk-MK" sz="2000" dirty="0" smtClean="0">
                <a:latin typeface="Calibri" panose="020F0502020204030204" pitchFamily="34" charset="0"/>
              </a:rPr>
              <a:t>соодветно </a:t>
            </a:r>
            <a:r>
              <a:rPr lang="mk-MK" sz="2000" dirty="0">
                <a:latin typeface="Calibri" panose="020F0502020204030204" pitchFamily="34" charset="0"/>
              </a:rPr>
              <a:t>приспособување/адаптација, приспосбување во сите фази од вработување.</a:t>
            </a:r>
            <a:endParaRPr lang="en-US" sz="2000" dirty="0">
              <a:latin typeface="Calibri" panose="020F0502020204030204" pitchFamily="34" charset="0"/>
            </a:endParaRPr>
          </a:p>
          <a:p>
            <a:pPr marL="342900" lvl="0" indent="-342900" algn="just">
              <a:lnSpc>
                <a:spcPct val="150000"/>
              </a:lnSpc>
              <a:buClr>
                <a:srgbClr val="6D0000"/>
              </a:buClr>
              <a:buFont typeface="Arial" panose="020B0604020202020204" pitchFamily="34" charset="0"/>
              <a:buChar char="•"/>
            </a:pPr>
            <a:r>
              <a:rPr lang="mk-MK" sz="2000" dirty="0">
                <a:latin typeface="Calibri" panose="020F0502020204030204" pitchFamily="34" charset="0"/>
              </a:rPr>
              <a:t>Охрабрување, со </a:t>
            </a:r>
            <a:r>
              <a:rPr lang="mk-MK" sz="2000" dirty="0" smtClean="0">
                <a:latin typeface="Calibri" panose="020F0502020204030204" pitchFamily="34" charset="0"/>
              </a:rPr>
              <a:t>користење </a:t>
            </a:r>
            <a:r>
              <a:rPr lang="mk-MK" sz="2000" dirty="0">
                <a:latin typeface="Calibri" panose="020F0502020204030204" pitchFamily="34" charset="0"/>
              </a:rPr>
              <a:t>на различити механизми за инклузија, надминување на пречки за мобилност/персонален асистент.</a:t>
            </a:r>
            <a:endParaRPr lang="en-US" sz="2000" dirty="0">
              <a:latin typeface="Calibri" panose="020F0502020204030204" pitchFamily="34" charset="0"/>
            </a:endParaRPr>
          </a:p>
        </p:txBody>
      </p:sp>
      <p:sp>
        <p:nvSpPr>
          <p:cNvPr id="5" name="Title 1">
            <a:extLst>
              <a:ext uri="{FF2B5EF4-FFF2-40B4-BE49-F238E27FC236}">
                <a16:creationId xmlns:a16="http://schemas.microsoft.com/office/drawing/2014/main" xmlns="" id="{3A76B58F-1CF7-41B5-BF70-710D7AC7941C}"/>
              </a:ext>
            </a:extLst>
          </p:cNvPr>
          <p:cNvSpPr>
            <a:spLocks noGrp="1"/>
          </p:cNvSpPr>
          <p:nvPr>
            <p:ph type="title"/>
          </p:nvPr>
        </p:nvSpPr>
        <p:spPr/>
        <p:txBody>
          <a:bodyPr/>
          <a:lstStyle/>
          <a:p>
            <a:r>
              <a:rPr lang="en-US" sz="3000" b="1" dirty="0"/>
              <a:t>ВРАБОТУВАЊЕ НА ИНВАЛИДНИ ЛИЦА</a:t>
            </a:r>
            <a:endParaRPr lang="en-US" sz="3000" dirty="0"/>
          </a:p>
        </p:txBody>
      </p:sp>
    </p:spTree>
    <p:extLst>
      <p:ext uri="{BB962C8B-B14F-4D97-AF65-F5344CB8AC3E}">
        <p14:creationId xmlns:p14="http://schemas.microsoft.com/office/powerpoint/2010/main" xmlns="" val="16670959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2299855" y="2429164"/>
            <a:ext cx="7121236" cy="3170099"/>
          </a:xfrm>
          <a:prstGeom prst="rect">
            <a:avLst/>
          </a:prstGeom>
          <a:noFill/>
        </p:spPr>
        <p:txBody>
          <a:bodyPr wrap="square" rtlCol="0">
            <a:spAutoFit/>
          </a:bodyPr>
          <a:lstStyle/>
          <a:p>
            <a:pPr algn="just"/>
            <a:r>
              <a:rPr lang="mk-MK" sz="2000" b="1" dirty="0" smtClean="0">
                <a:solidFill>
                  <a:srgbClr val="6D0000"/>
                </a:solidFill>
                <a:latin typeface="Calibri" panose="020F0502020204030204" pitchFamily="34" charset="0"/>
              </a:rPr>
              <a:t>Закон </a:t>
            </a:r>
            <a:r>
              <a:rPr lang="mk-MK" sz="2000" b="1" dirty="0">
                <a:solidFill>
                  <a:srgbClr val="6D0000"/>
                </a:solidFill>
                <a:latin typeface="Calibri" panose="020F0502020204030204" pitchFamily="34" charset="0"/>
              </a:rPr>
              <a:t>за работни </a:t>
            </a:r>
            <a:r>
              <a:rPr lang="mk-MK" sz="2000" b="1" dirty="0" smtClean="0">
                <a:solidFill>
                  <a:srgbClr val="6D0000"/>
                </a:solidFill>
                <a:latin typeface="Calibri" panose="020F0502020204030204" pitchFamily="34" charset="0"/>
              </a:rPr>
              <a:t>осноси (Сл, весник бр. 27/16), </a:t>
            </a:r>
            <a:r>
              <a:rPr lang="mk-MK" sz="2000" b="1" dirty="0">
                <a:solidFill>
                  <a:srgbClr val="6D0000"/>
                </a:solidFill>
                <a:latin typeface="Calibri" panose="020F0502020204030204" pitchFamily="34" charset="0"/>
              </a:rPr>
              <a:t>л</a:t>
            </a:r>
            <a:r>
              <a:rPr lang="mk-MK" sz="2000" b="1" dirty="0" smtClean="0">
                <a:solidFill>
                  <a:srgbClr val="6D0000"/>
                </a:solidFill>
                <a:latin typeface="Calibri" panose="020F0502020204030204" pitchFamily="34" charset="0"/>
              </a:rPr>
              <a:t>ице </a:t>
            </a:r>
            <a:r>
              <a:rPr lang="mk-MK" sz="2000" b="1" dirty="0">
                <a:solidFill>
                  <a:srgbClr val="6D0000"/>
                </a:solidFill>
                <a:latin typeface="Calibri" panose="020F0502020204030204" pitchFamily="34" charset="0"/>
              </a:rPr>
              <a:t>со инвалидност</a:t>
            </a:r>
            <a:r>
              <a:rPr lang="mk-MK" sz="2000" b="1" dirty="0" smtClean="0">
                <a:solidFill>
                  <a:srgbClr val="6D0000"/>
                </a:solidFill>
                <a:latin typeface="Calibri" panose="020F0502020204030204" pitchFamily="34" charset="0"/>
              </a:rPr>
              <a:t>, </a:t>
            </a:r>
            <a:r>
              <a:rPr lang="mk-MK" sz="2000" dirty="0" smtClean="0">
                <a:latin typeface="Calibri" panose="020F0502020204030204" pitchFamily="34" charset="0"/>
              </a:rPr>
              <a:t>Член </a:t>
            </a:r>
            <a:r>
              <a:rPr lang="mk-MK" sz="2000" dirty="0">
                <a:latin typeface="Calibri" panose="020F0502020204030204" pitchFamily="34" charset="0"/>
              </a:rPr>
              <a:t>122</a:t>
            </a:r>
            <a:r>
              <a:rPr lang="mk-MK" sz="2000" b="1" dirty="0">
                <a:latin typeface="Calibri" panose="020F0502020204030204" pitchFamily="34" charset="0"/>
              </a:rPr>
              <a:t> </a:t>
            </a:r>
            <a:r>
              <a:rPr lang="mk-MK" sz="2000" b="1" dirty="0">
                <a:solidFill>
                  <a:srgbClr val="6D0000"/>
                </a:solidFill>
                <a:latin typeface="Calibri" panose="020F0502020204030204" pitchFamily="34" charset="0"/>
              </a:rPr>
              <a:t>вработени со скратено работно време, 3 дена дополнителен одмор, </a:t>
            </a:r>
            <a:r>
              <a:rPr lang="mk-MK" sz="2000" dirty="0">
                <a:latin typeface="Calibri" panose="020F0502020204030204" pitchFamily="34" charset="0"/>
              </a:rPr>
              <a:t>Член 162</a:t>
            </a:r>
            <a:r>
              <a:rPr lang="mk-MK" sz="2000" b="1" dirty="0">
                <a:latin typeface="Calibri" panose="020F0502020204030204" pitchFamily="34" charset="0"/>
              </a:rPr>
              <a:t> </a:t>
            </a:r>
            <a:r>
              <a:rPr lang="mk-MK" sz="2000" b="1" dirty="0">
                <a:solidFill>
                  <a:srgbClr val="6D0000"/>
                </a:solidFill>
                <a:latin typeface="Calibri" panose="020F0502020204030204" pitchFamily="34" charset="0"/>
              </a:rPr>
              <a:t>дополнителни мерки  за работни </a:t>
            </a:r>
            <a:r>
              <a:rPr lang="mk-MK" sz="2000" b="1" dirty="0" smtClean="0">
                <a:solidFill>
                  <a:srgbClr val="6D0000"/>
                </a:solidFill>
                <a:latin typeface="Calibri" panose="020F0502020204030204" pitchFamily="34" charset="0"/>
              </a:rPr>
              <a:t>односи,</a:t>
            </a:r>
          </a:p>
          <a:p>
            <a:pPr algn="just"/>
            <a:endParaRPr lang="en-US" sz="2000" dirty="0">
              <a:latin typeface="Calibri" panose="020F0502020204030204" pitchFamily="34" charset="0"/>
            </a:endParaRPr>
          </a:p>
          <a:p>
            <a:pPr algn="just"/>
            <a:r>
              <a:rPr lang="mk-MK" sz="2000" dirty="0">
                <a:latin typeface="Calibri" panose="020F0502020204030204" pitchFamily="34" charset="0"/>
              </a:rPr>
              <a:t>Член 177</a:t>
            </a:r>
            <a:r>
              <a:rPr lang="mk-MK" sz="2000" b="1" dirty="0">
                <a:latin typeface="Calibri" panose="020F0502020204030204" pitchFamily="34" charset="0"/>
              </a:rPr>
              <a:t> </a:t>
            </a:r>
            <a:r>
              <a:rPr lang="mk-MK" sz="2000" b="1" dirty="0">
                <a:solidFill>
                  <a:srgbClr val="6D0000"/>
                </a:solidFill>
                <a:latin typeface="Calibri" panose="020F0502020204030204" pitchFamily="34" charset="0"/>
              </a:rPr>
              <a:t>професионалана рехабилитација оспособување за вработување, доквалификација, образование и дошколување и опообување во согласност  со потребите на работен </a:t>
            </a:r>
            <a:r>
              <a:rPr lang="mk-MK" sz="2000" b="1" dirty="0" smtClean="0">
                <a:solidFill>
                  <a:srgbClr val="6D0000"/>
                </a:solidFill>
                <a:latin typeface="Calibri" panose="020F0502020204030204" pitchFamily="34" charset="0"/>
              </a:rPr>
              <a:t>процес</a:t>
            </a:r>
          </a:p>
          <a:p>
            <a:pPr algn="just"/>
            <a:endParaRPr lang="en-US" sz="2000" dirty="0">
              <a:latin typeface="Calibri" panose="020F0502020204030204" pitchFamily="34" charset="0"/>
            </a:endParaRPr>
          </a:p>
          <a:p>
            <a:pPr algn="just"/>
            <a:r>
              <a:rPr lang="mk-MK" sz="2000" b="1" dirty="0">
                <a:solidFill>
                  <a:srgbClr val="6D0000"/>
                </a:solidFill>
                <a:latin typeface="Calibri" panose="020F0502020204030204" pitchFamily="34" charset="0"/>
              </a:rPr>
              <a:t>и </a:t>
            </a:r>
            <a:r>
              <a:rPr lang="mk-MK" sz="2000" dirty="0">
                <a:latin typeface="Calibri" panose="020F0502020204030204" pitchFamily="34" charset="0"/>
              </a:rPr>
              <a:t>Член 6</a:t>
            </a:r>
            <a:r>
              <a:rPr lang="mk-MK" sz="2000" b="1" dirty="0">
                <a:latin typeface="Calibri" panose="020F0502020204030204" pitchFamily="34" charset="0"/>
              </a:rPr>
              <a:t> </a:t>
            </a:r>
            <a:r>
              <a:rPr lang="mk-MK" sz="2000" b="1" dirty="0" smtClean="0">
                <a:solidFill>
                  <a:srgbClr val="6D0000"/>
                </a:solidFill>
                <a:latin typeface="Calibri" panose="020F0502020204030204" pitchFamily="34" charset="0"/>
              </a:rPr>
              <a:t>дескриминација.</a:t>
            </a:r>
            <a:endParaRPr lang="en-US" sz="2000" dirty="0">
              <a:solidFill>
                <a:srgbClr val="6D0000"/>
              </a:solidFill>
              <a:latin typeface="Calibri" panose="020F0502020204030204" pitchFamily="34" charset="0"/>
            </a:endParaRPr>
          </a:p>
        </p:txBody>
      </p:sp>
      <p:sp>
        <p:nvSpPr>
          <p:cNvPr id="5" name="Title 1">
            <a:extLst>
              <a:ext uri="{FF2B5EF4-FFF2-40B4-BE49-F238E27FC236}">
                <a16:creationId xmlns:a16="http://schemas.microsoft.com/office/drawing/2014/main" xmlns="" id="{3A76B58F-1CF7-41B5-BF70-710D7AC7941C}"/>
              </a:ext>
            </a:extLst>
          </p:cNvPr>
          <p:cNvSpPr>
            <a:spLocks noGrp="1"/>
          </p:cNvSpPr>
          <p:nvPr>
            <p:ph type="title"/>
          </p:nvPr>
        </p:nvSpPr>
        <p:spPr/>
        <p:txBody>
          <a:bodyPr/>
          <a:lstStyle/>
          <a:p>
            <a:r>
              <a:rPr lang="en-US" sz="3000" b="1" dirty="0"/>
              <a:t>ВРАБОТУВАЊЕ НА ИНВАЛИДНИ ЛИЦА</a:t>
            </a:r>
            <a:endParaRPr lang="en-US" sz="3000" dirty="0"/>
          </a:p>
        </p:txBody>
      </p:sp>
    </p:spTree>
    <p:extLst>
      <p:ext uri="{BB962C8B-B14F-4D97-AF65-F5344CB8AC3E}">
        <p14:creationId xmlns:p14="http://schemas.microsoft.com/office/powerpoint/2010/main" xmlns="" val="38427981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6209898" y="0"/>
            <a:ext cx="5908307" cy="2923877"/>
          </a:xfrm>
          <a:prstGeom prst="rect">
            <a:avLst/>
          </a:prstGeom>
          <a:noFill/>
        </p:spPr>
        <p:txBody>
          <a:bodyPr wrap="square" rtlCol="0">
            <a:spAutoFit/>
          </a:bodyPr>
          <a:lstStyle/>
          <a:p>
            <a:pPr algn="just"/>
            <a:r>
              <a:rPr lang="en-US" sz="1200" dirty="0" err="1">
                <a:latin typeface="Calibri" panose="020F0502020204030204" pitchFamily="34" charset="0"/>
              </a:rPr>
              <a:t>Посебните</a:t>
            </a:r>
            <a:r>
              <a:rPr lang="en-US" sz="1200" dirty="0">
                <a:latin typeface="Calibri" panose="020F0502020204030204" pitchFamily="34" charset="0"/>
              </a:rPr>
              <a:t> </a:t>
            </a:r>
            <a:r>
              <a:rPr lang="en-US" sz="1200" dirty="0" err="1">
                <a:latin typeface="Calibri" panose="020F0502020204030204" pitchFamily="34" charset="0"/>
              </a:rPr>
              <a:t>услови</a:t>
            </a:r>
            <a:r>
              <a:rPr lang="en-US" sz="1200" dirty="0">
                <a:latin typeface="Calibri" panose="020F0502020204030204" pitchFamily="34" charset="0"/>
              </a:rPr>
              <a:t> и </a:t>
            </a:r>
            <a:r>
              <a:rPr lang="en-US" sz="1200" dirty="0" err="1">
                <a:latin typeface="Calibri" panose="020F0502020204030204" pitchFamily="34" charset="0"/>
              </a:rPr>
              <a:t>погодности</a:t>
            </a:r>
            <a:r>
              <a:rPr lang="en-US" sz="1200" dirty="0">
                <a:latin typeface="Calibri" panose="020F0502020204030204" pitchFamily="34" charset="0"/>
              </a:rPr>
              <a:t> </a:t>
            </a:r>
            <a:r>
              <a:rPr lang="en-US" sz="1200" dirty="0" err="1">
                <a:latin typeface="Calibri" panose="020F0502020204030204" pitchFamily="34" charset="0"/>
              </a:rPr>
              <a:t>за</a:t>
            </a:r>
            <a:r>
              <a:rPr lang="en-US" sz="1200" dirty="0">
                <a:latin typeface="Calibri" panose="020F0502020204030204" pitchFamily="34" charset="0"/>
              </a:rPr>
              <a:t> </a:t>
            </a:r>
            <a:r>
              <a:rPr lang="en-US" sz="1200" dirty="0" err="1">
                <a:latin typeface="Calibri" panose="020F0502020204030204" pitchFamily="34" charset="0"/>
              </a:rPr>
              <a:t>вработување</a:t>
            </a:r>
            <a:r>
              <a:rPr lang="en-US" sz="1200" dirty="0">
                <a:latin typeface="Calibri" panose="020F0502020204030204" pitchFamily="34" charset="0"/>
              </a:rPr>
              <a:t> и </a:t>
            </a:r>
            <a:r>
              <a:rPr lang="en-US" sz="1200" dirty="0" err="1">
                <a:latin typeface="Calibri" panose="020F0502020204030204" pitchFamily="34" charset="0"/>
              </a:rPr>
              <a:t>работење</a:t>
            </a:r>
            <a:r>
              <a:rPr lang="en-US" sz="1200" dirty="0">
                <a:latin typeface="Calibri" panose="020F0502020204030204" pitchFamily="34" charset="0"/>
              </a:rPr>
              <a:t> </a:t>
            </a:r>
            <a:r>
              <a:rPr lang="en-US" sz="1200" dirty="0" err="1">
                <a:latin typeface="Calibri" panose="020F0502020204030204" pitchFamily="34" charset="0"/>
              </a:rPr>
              <a:t>на</a:t>
            </a:r>
            <a:r>
              <a:rPr lang="en-US" sz="1200" dirty="0">
                <a:latin typeface="Calibri" panose="020F0502020204030204" pitchFamily="34" charset="0"/>
              </a:rPr>
              <a:t> </a:t>
            </a:r>
            <a:r>
              <a:rPr lang="en-US" sz="1200" dirty="0" err="1">
                <a:latin typeface="Calibri" panose="020F0502020204030204" pitchFamily="34" charset="0"/>
              </a:rPr>
              <a:t>инвалидните</a:t>
            </a:r>
            <a:r>
              <a:rPr lang="en-US" sz="1200" dirty="0">
                <a:latin typeface="Calibri" panose="020F0502020204030204" pitchFamily="34" charset="0"/>
              </a:rPr>
              <a:t> </a:t>
            </a:r>
            <a:r>
              <a:rPr lang="en-US" sz="1200" dirty="0" err="1">
                <a:latin typeface="Calibri" panose="020F0502020204030204" pitchFamily="34" charset="0"/>
              </a:rPr>
              <a:t>лица</a:t>
            </a:r>
            <a:r>
              <a:rPr lang="en-US" sz="1200" dirty="0">
                <a:latin typeface="Calibri" panose="020F0502020204030204" pitchFamily="34" charset="0"/>
              </a:rPr>
              <a:t> </a:t>
            </a:r>
            <a:r>
              <a:rPr lang="en-US" sz="1200" dirty="0" err="1">
                <a:latin typeface="Calibri" panose="020F0502020204030204" pitchFamily="34" charset="0"/>
              </a:rPr>
              <a:t>се</a:t>
            </a:r>
            <a:r>
              <a:rPr lang="en-US" sz="1200" dirty="0">
                <a:latin typeface="Calibri" panose="020F0502020204030204" pitchFamily="34" charset="0"/>
              </a:rPr>
              <a:t> </a:t>
            </a:r>
            <a:r>
              <a:rPr lang="en-US" sz="1200" dirty="0" err="1">
                <a:latin typeface="Calibri" panose="020F0502020204030204" pitchFamily="34" charset="0"/>
              </a:rPr>
              <a:t>уредени</a:t>
            </a:r>
            <a:r>
              <a:rPr lang="en-US" sz="1200" dirty="0">
                <a:latin typeface="Calibri" panose="020F0502020204030204" pitchFamily="34" charset="0"/>
              </a:rPr>
              <a:t> </a:t>
            </a:r>
            <a:r>
              <a:rPr lang="en-US" sz="1200" dirty="0" err="1">
                <a:latin typeface="Calibri" panose="020F0502020204030204" pitchFamily="34" charset="0"/>
              </a:rPr>
              <a:t>со</a:t>
            </a:r>
            <a:r>
              <a:rPr lang="en-US" sz="1200" dirty="0">
                <a:latin typeface="Calibri" panose="020F0502020204030204" pitchFamily="34" charset="0"/>
              </a:rPr>
              <a:t> </a:t>
            </a:r>
            <a:r>
              <a:rPr lang="mk-MK" sz="1200" dirty="0">
                <a:latin typeface="Calibri" panose="020F0502020204030204" pitchFamily="34" charset="0"/>
              </a:rPr>
              <a:t> Законот за вработување на инвалидни лица (Службен весник на РМ“ бр.44/2000, 16/2004, 62/2005, 113/2005, 29/2007, 88/2008, 161/2008, 99/2009, 136/2011, 129/2015, 147/2015. 27/2016 и 99/2018)  12 измени и дополнувања</a:t>
            </a:r>
            <a:r>
              <a:rPr lang="mk-MK" sz="1200" dirty="0" smtClean="0">
                <a:latin typeface="Calibri" panose="020F0502020204030204" pitchFamily="34" charset="0"/>
              </a:rPr>
              <a:t>. </a:t>
            </a:r>
            <a:endParaRPr lang="mk-MK" sz="1200" dirty="0">
              <a:latin typeface="Calibri" panose="020F0502020204030204" pitchFamily="34" charset="0"/>
            </a:endParaRPr>
          </a:p>
          <a:p>
            <a:pPr algn="just"/>
            <a:r>
              <a:rPr lang="mk-MK" sz="1200" dirty="0" smtClean="0">
                <a:latin typeface="Calibri" panose="020F0502020204030204" pitchFamily="34" charset="0"/>
              </a:rPr>
              <a:t>Издадени во период 2014-2018  </a:t>
            </a:r>
            <a:r>
              <a:rPr lang="mk-MK" dirty="0" smtClean="0">
                <a:latin typeface="Calibri" panose="020F0502020204030204" pitchFamily="34" charset="0"/>
              </a:rPr>
              <a:t>  3754 наоди и мислења</a:t>
            </a:r>
            <a:endParaRPr lang="mk-MK" b="1" dirty="0">
              <a:latin typeface="Calibri" panose="020F0502020204030204" pitchFamily="34" charset="0"/>
            </a:endParaRPr>
          </a:p>
          <a:p>
            <a:pPr algn="just"/>
            <a:r>
              <a:rPr lang="mk-MK" dirty="0" smtClean="0">
                <a:latin typeface="Calibri" panose="020F0502020204030204" pitchFamily="34" charset="0"/>
              </a:rPr>
              <a:t>лења</a:t>
            </a:r>
            <a:endParaRPr lang="mk-MK" dirty="0">
              <a:latin typeface="Calibri" panose="020F0502020204030204" pitchFamily="34" charset="0"/>
            </a:endParaRPr>
          </a:p>
          <a:p>
            <a:pPr algn="just"/>
            <a:r>
              <a:rPr lang="mk-MK" sz="2000" dirty="0" smtClean="0">
                <a:latin typeface="Calibri" panose="020F0502020204030204" pitchFamily="34" charset="0"/>
              </a:rPr>
              <a:t>Во 2016 година   1460 лица со инвалидност пријавени во Агенција за вработување, во иста година издадени 662 Наоди  и мислења за определени активност кои  може лице со инвалидност да ги извршува</a:t>
            </a:r>
            <a:endParaRPr lang="en-US" sz="2000" dirty="0">
              <a:latin typeface="Calibri" panose="020F0502020204030204" pitchFamily="34" charset="0"/>
            </a:endParaRPr>
          </a:p>
        </p:txBody>
      </p:sp>
      <p:graphicFrame>
        <p:nvGraphicFramePr>
          <p:cNvPr id="9" name="Chart 8">
            <a:extLst>
              <a:ext uri="{FF2B5EF4-FFF2-40B4-BE49-F238E27FC236}">
                <a16:creationId xmlns:wpc="http://schemas.microsoft.com/office/word/2010/wordprocessingCanvas" xmlns:mc="http://schemas.openxmlformats.org/markup-compatibility/2006" xmlns:m="http://schemas.openxmlformats.org/officeDocument/2006/math" xmlns:wp14="http://schemas.microsoft.com/office/word/2010/wordprocessingDrawing" xmlns:wp="http://schemas.openxmlformats.org/drawingml/2006/wordprocessingDrawing" xmlns:w14="http://schemas.microsoft.com/office/word/2010/wordml" xmlns:wpg="http://schemas.microsoft.com/office/word/2010/wordprocessingGroup" xmlns:wpi="http://schemas.microsoft.com/office/word/2010/wordprocessingInk" xmlns:wne="http://schemas.microsoft.com/office/word/2006/wordml" xmlns:wps="http://schemas.microsoft.com/office/word/2010/wordprocessingShape" xmlns:a16="http://schemas.microsoft.com/office/drawing/2014/main" xmlns:w16se="http://schemas.microsoft.com/office/word/2015/wordml/symex" xmlns:w15="http://schemas.microsoft.com/office/word/2012/wordml" xmlns:w="http://schemas.openxmlformats.org/wordprocessingml/2006/main" xmlns:w10="urn:schemas-microsoft-com:office:word" xmlns:v="urn:schemas-microsoft-com:vml" xmlns:o="urn:schemas-microsoft-com:office:office" xmlns:cx1="http://schemas.microsoft.com/office/drawing/2015/9/8/chartex" xmlns:cx="http://schemas.microsoft.com/office/drawing/2014/chartex" xmlns="" xmlns:ve="http://schemas.openxmlformats.org/markup-compatibility/2006" xmlns:lc="http://schemas.openxmlformats.org/drawingml/2006/lockedCanvas" id="{1B7A44E4-E1C5-4A76-8597-B20B4A7708E0}"/>
              </a:ext>
            </a:extLst>
          </p:cNvPr>
          <p:cNvGraphicFramePr/>
          <p:nvPr>
            <p:extLst>
              <p:ext uri="{D42A27DB-BD31-4B8C-83A1-F6EECF244321}">
                <p14:modId xmlns:p14="http://schemas.microsoft.com/office/powerpoint/2010/main" xmlns="" val="507065059"/>
              </p:ext>
            </p:extLst>
          </p:nvPr>
        </p:nvGraphicFramePr>
        <p:xfrm>
          <a:off x="227799" y="2308324"/>
          <a:ext cx="11964201" cy="3717091"/>
        </p:xfrm>
        <a:graphic>
          <a:graphicData uri="http://schemas.openxmlformats.org/drawingml/2006/chart">
            <c:chart xmlns:c="http://schemas.openxmlformats.org/drawingml/2006/chart" xmlns:r="http://schemas.openxmlformats.org/officeDocument/2006/relationships" r:id="rId3"/>
          </a:graphicData>
        </a:graphic>
      </p:graphicFrame>
      <p:sp>
        <p:nvSpPr>
          <p:cNvPr id="10" name="Title 1">
            <a:extLst>
              <a:ext uri="{FF2B5EF4-FFF2-40B4-BE49-F238E27FC236}">
                <a16:creationId xmlns:a16="http://schemas.microsoft.com/office/drawing/2014/main" xmlns="" id="{3A76B58F-1CF7-41B5-BF70-710D7AC7941C}"/>
              </a:ext>
            </a:extLst>
          </p:cNvPr>
          <p:cNvSpPr txBox="1">
            <a:spLocks/>
          </p:cNvSpPr>
          <p:nvPr/>
        </p:nvSpPr>
        <p:spPr>
          <a:xfrm>
            <a:off x="530867" y="361046"/>
            <a:ext cx="4657150" cy="970450"/>
          </a:xfrm>
          <a:prstGeom prst="rect">
            <a:avLst/>
          </a:prstGeom>
          <a:effectLst/>
        </p:spPr>
        <p:txBody>
          <a:bodyPr vert="horz" lIns="91440" tIns="45720" rIns="91440" bIns="45720" rtlCol="0" anchor="ctr" anchorCtr="0">
            <a:noAutofit/>
          </a:bodyPr>
          <a:lstStyle>
            <a:lvl1pPr algn="l" defTabSz="457200" rtl="0" eaLnBrk="1" latinLnBrk="0" hangingPunct="1">
              <a:spcBef>
                <a:spcPct val="0"/>
              </a:spcBef>
              <a:buNone/>
              <a:defRPr sz="4000" b="0" kern="1200">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3000" b="1" dirty="0" smtClean="0"/>
              <a:t>ВРАБОТУВАЊЕ НА </a:t>
            </a:r>
            <a:endParaRPr lang="mk-MK" sz="3000" b="1" dirty="0" smtClean="0"/>
          </a:p>
          <a:p>
            <a:r>
              <a:rPr lang="en-US" sz="3000" b="1" dirty="0" smtClean="0"/>
              <a:t>ИНВАЛИДНИ ЛИЦА</a:t>
            </a:r>
            <a:endParaRPr lang="en-US" sz="3000" dirty="0"/>
          </a:p>
        </p:txBody>
      </p:sp>
      <p:sp>
        <p:nvSpPr>
          <p:cNvPr id="12" name="TextBox 11"/>
          <p:cNvSpPr txBox="1"/>
          <p:nvPr/>
        </p:nvSpPr>
        <p:spPr>
          <a:xfrm>
            <a:off x="580597" y="6025415"/>
            <a:ext cx="11402856" cy="830997"/>
          </a:xfrm>
          <a:prstGeom prst="rect">
            <a:avLst/>
          </a:prstGeom>
          <a:noFill/>
        </p:spPr>
        <p:txBody>
          <a:bodyPr wrap="square" rtlCol="0">
            <a:spAutoFit/>
          </a:bodyPr>
          <a:lstStyle/>
          <a:p>
            <a:r>
              <a:rPr lang="mk-MK" sz="1600" b="1" dirty="0">
                <a:latin typeface="Calibri" panose="020F0502020204030204" pitchFamily="34" charset="0"/>
              </a:rPr>
              <a:t>Графикон</a:t>
            </a:r>
            <a:r>
              <a:rPr lang="en-US" sz="1600" b="1" dirty="0">
                <a:latin typeface="Calibri" panose="020F0502020204030204" pitchFamily="34" charset="0"/>
              </a:rPr>
              <a:t> 1.</a:t>
            </a:r>
            <a:r>
              <a:rPr lang="mk-MK" sz="1600" b="1" dirty="0">
                <a:latin typeface="Calibri" panose="020F0502020204030204" pitchFamily="34" charset="0"/>
              </a:rPr>
              <a:t> Преглед на издадени Наоди и мислења во период од 2014-2018 </a:t>
            </a:r>
            <a:r>
              <a:rPr lang="mk-MK" sz="1600" b="1" dirty="0" smtClean="0">
                <a:latin typeface="Calibri" panose="020F0502020204030204" pitchFamily="34" charset="0"/>
              </a:rPr>
              <a:t>година </a:t>
            </a:r>
            <a:endParaRPr lang="en-US" sz="1600" dirty="0">
              <a:latin typeface="Calibri" panose="020F0502020204030204" pitchFamily="34" charset="0"/>
            </a:endParaRPr>
          </a:p>
          <a:p>
            <a:r>
              <a:rPr lang="mk-MK" sz="1600" dirty="0">
                <a:latin typeface="Calibri" panose="020F0502020204030204" pitchFamily="34" charset="0"/>
              </a:rPr>
              <a:t>Наоди и мислења се донесени согласно Правилник за оцена на видот и степенот на попреченост на лицата во менталниот или телесниот развој (Службен весник на РМ бр. 172 од 12.09.2016 година</a:t>
            </a:r>
            <a:r>
              <a:rPr lang="mk-MK" sz="1600" dirty="0" smtClean="0">
                <a:latin typeface="Calibri" panose="020F0502020204030204" pitchFamily="34" charset="0"/>
              </a:rPr>
              <a:t>).</a:t>
            </a:r>
            <a:endParaRPr lang="en-US" sz="1600" dirty="0">
              <a:latin typeface="Calibri" panose="020F0502020204030204" pitchFamily="34" charset="0"/>
            </a:endParaRPr>
          </a:p>
        </p:txBody>
      </p:sp>
    </p:spTree>
    <p:extLst>
      <p:ext uri="{BB962C8B-B14F-4D97-AF65-F5344CB8AC3E}">
        <p14:creationId xmlns:p14="http://schemas.microsoft.com/office/powerpoint/2010/main" xmlns="" val="3895583963"/>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xmlns="" name="Berlin" id="{7B5DBA9E-B069-418E-9360-A61BDD0615A4}" vid="{C0CBE056-4EF4-4D92-969E-947779DA7AA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291512c1ee715ab617f4c07df79fc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8256c27c40ca5c40ce1cf6c44f0205df"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2D07FD5-8A16-4741-957C-8B91E43CA46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1E580CA-3EBF-40A1-848D-12B3B18BB82E}">
  <ds:schemaRefs>
    <ds:schemaRef ds:uri="http://purl.org/dc/terms/"/>
    <ds:schemaRef ds:uri="16c05727-aa75-4e4a-9b5f-8a80a1165891"/>
    <ds:schemaRef ds:uri="http://purl.org/dc/dcmityp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71af3243-3dd4-4a8d-8c0d-dd76da1f02a5"/>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99A0FB75-2DC0-41F8-9602-F83475C3A4C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Berlin</Template>
  <TotalTime>0</TotalTime>
  <Words>3129</Words>
  <Application>Microsoft Office PowerPoint</Application>
  <PresentationFormat>Custom</PresentationFormat>
  <Paragraphs>210</Paragraphs>
  <Slides>23</Slides>
  <Notes>19</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Berlin</vt:lpstr>
      <vt:lpstr>ВРАБОТУВАЊЕ НА ИНВАЛИДНИ ЛИЦА</vt:lpstr>
      <vt:lpstr>ВРАБОТУВАЊЕ НА ИНВАЛИДНИ ЛИЦА</vt:lpstr>
      <vt:lpstr>ВРАБОТУВАЊЕ НА ИНВАЛИДНИ ЛИЦА</vt:lpstr>
      <vt:lpstr>Slide 4</vt:lpstr>
      <vt:lpstr>Прашања? Мал е бројот на лица со инвалидност кои се невработени? Поголем број од нив се во работен однос? Не се пријавуват во АВ? Немат документација...? Кој е одговор на прашање... </vt:lpstr>
      <vt:lpstr>ВРАБОТУВАЊЕ НА ИНВАЛИДНИ ЛИЦА</vt:lpstr>
      <vt:lpstr>ВРАБОТУВАЊЕ НА ИНВАЛИДНИ ЛИЦА</vt:lpstr>
      <vt:lpstr>ВРАБОТУВАЊЕ НА ИНВАЛИДНИ ЛИЦА</vt:lpstr>
      <vt:lpstr>Slide 9</vt:lpstr>
      <vt:lpstr>Евидентирани вработувања на лица со инвалидност</vt:lpstr>
      <vt:lpstr>Евидентирани вработувања на лица со инвалидност</vt:lpstr>
      <vt:lpstr>Slide 12</vt:lpstr>
      <vt:lpstr>Евидентирани вработувања на лица со инвалидност</vt:lpstr>
      <vt:lpstr>Евидентирани вработувања на лица со инвалидност</vt:lpstr>
      <vt:lpstr>Евидентирани вработувања на лица со инвалидност/Активни програми и мерки за вработување и услуги на пазарот  на  трудоттрудот </vt:lpstr>
      <vt:lpstr>ПРАВИЛНИК ЗА КРИТЕРИУМИТЕ И НАЧИНОТ НА ДОДЕЛУВАЊЕ НА НЕПОВРАТНИ СРЕДСТВА ОД ПОСЕБНИОТ ФОНД ЗА ПОДОБРУВАЊЕ НА УСЛОВИТЕ ЗА ВРАБОТУВАЊЕ И РАБОТЕЊЕ НА ИНВАЛИДНИТЕ ЛИЦА Службен весник на РМ, бр. 156 од 17.12.2008 и 163/2015).</vt:lpstr>
      <vt:lpstr>Евидентирани вработувања на лица со инвалидност</vt:lpstr>
      <vt:lpstr>Евидентирани вработувања на лица со инвалидност</vt:lpstr>
      <vt:lpstr>Евидентирани вработувања на лица со инвалидност</vt:lpstr>
      <vt:lpstr>ПРОГРАМА ЗА РЕФОРМИ ВО ВРАБОТУВАЊЕТО И СОЦИЈАЛНАТА ПОЛИТИКА 2020 (ЕСРП)</vt:lpstr>
      <vt:lpstr>Заклучоци</vt:lpstr>
      <vt:lpstr>Препораки</vt:lpstr>
      <vt:lpstr>ПРАШАЊА?</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2019-08-25T15:31:31Z</dcterms:created>
  <dcterms:modified xsi:type="dcterms:W3CDTF">2019-08-26T06:22:50Z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